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6" r:id="rId2"/>
    <p:sldId id="268" r:id="rId3"/>
    <p:sldId id="259" r:id="rId4"/>
    <p:sldId id="261" r:id="rId5"/>
    <p:sldId id="270" r:id="rId6"/>
    <p:sldId id="263" r:id="rId7"/>
    <p:sldId id="265" r:id="rId8"/>
    <p:sldId id="271" r:id="rId9"/>
    <p:sldId id="27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1" autoAdjust="0"/>
    <p:restoredTop sz="94660"/>
  </p:normalViewPr>
  <p:slideViewPr>
    <p:cSldViewPr snapToGrid="0">
      <p:cViewPr varScale="1">
        <p:scale>
          <a:sx n="87" d="100"/>
          <a:sy n="87" d="100"/>
        </p:scale>
        <p:origin x="51" y="43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03/10/2021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03/10/2021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03/10/2021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03/10/2021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03/10/2021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03/10/2021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03/10/2021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03/10/2021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03/10/2021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03/10/2021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03/10/2021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03/10/2021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oleObject" Target="../embeddings/oleObject1.bin"/><Relationship Id="rId7" Type="http://schemas.openxmlformats.org/officeDocument/2006/relationships/image" Target="../media/image8.png"/><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11.png"/><Relationship Id="rId5" Type="http://schemas.openxmlformats.org/officeDocument/2006/relationships/image" Target="../media/image1.w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13.png"/><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4.vml"/><Relationship Id="rId5" Type="http://schemas.openxmlformats.org/officeDocument/2006/relationships/image" Target="../media/image14.png"/><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9" name="Text Box 8"/>
              <p:cNvSpPr txBox="1"/>
              <p:nvPr/>
            </p:nvSpPr>
            <p:spPr>
              <a:xfrm>
                <a:off x="689229" y="1391221"/>
                <a:ext cx="4857115" cy="519430"/>
              </a:xfrm>
              <a:prstGeom prst="rect">
                <a:avLst/>
              </a:prstGeom>
              <a:noFill/>
            </p:spPr>
            <p:txBody>
              <a:bodyPr wrap="none" rtlCol="0" anchor="t">
                <a:spAutoFit/>
              </a:bodyPr>
              <a:lstStyle/>
              <a:p>
                <a:pPr algn="l"/>
                <a14:m>
                  <m:oMathPara xmlns:m="http://schemas.openxmlformats.org/officeDocument/2006/math">
                    <m:oMathParaPr>
                      <m:jc m:val="centerGroup"/>
                    </m:oMathParaPr>
                    <m:oMath xmlns:m="http://schemas.openxmlformats.org/officeDocument/2006/math">
                      <m:r>
                        <a:rPr lang="en-US" sz="2800" b="1" i="1">
                          <a:solidFill>
                            <a:schemeClr val="accent5"/>
                          </a:solidFill>
                          <a:latin typeface="Cambria Math" panose="02040503050406030204" pitchFamily="18" charset="0"/>
                          <a:cs typeface="Cambria Math" panose="02040503050406030204" pitchFamily="18" charset="0"/>
                        </a:rPr>
                        <m:t>𝑹</m:t>
                      </m:r>
                      <m:r>
                        <a:rPr lang="en-US" sz="2800" b="1" i="1">
                          <a:solidFill>
                            <a:schemeClr val="accent5"/>
                          </a:solidFill>
                          <a:latin typeface="Cambria Math" panose="02040503050406030204" pitchFamily="18" charset="0"/>
                          <a:cs typeface="Cambria Math" panose="02040503050406030204" pitchFamily="18" charset="0"/>
                        </a:rPr>
                        <m:t>ú</m:t>
                      </m:r>
                      <m:r>
                        <a:rPr lang="en-US" sz="2800" b="1" i="1">
                          <a:solidFill>
                            <a:schemeClr val="accent5"/>
                          </a:solidFill>
                          <a:latin typeface="Cambria Math" panose="02040503050406030204" pitchFamily="18" charset="0"/>
                          <a:cs typeface="Cambria Math" panose="02040503050406030204" pitchFamily="18" charset="0"/>
                        </a:rPr>
                        <m:t>𝒕</m:t>
                      </m:r>
                      <m:r>
                        <a:rPr lang="en-US" sz="2800" b="1" i="1">
                          <a:solidFill>
                            <a:schemeClr val="accent5"/>
                          </a:solidFill>
                          <a:latin typeface="Cambria Math" panose="02040503050406030204" pitchFamily="18" charset="0"/>
                          <a:cs typeface="Cambria Math" panose="02040503050406030204" pitchFamily="18" charset="0"/>
                        </a:rPr>
                        <m:t> </m:t>
                      </m:r>
                      <m:r>
                        <a:rPr lang="en-US" sz="2800" b="1" i="1">
                          <a:solidFill>
                            <a:schemeClr val="accent5"/>
                          </a:solidFill>
                          <a:latin typeface="Cambria Math" panose="02040503050406030204" pitchFamily="18" charset="0"/>
                          <a:cs typeface="Cambria Math" panose="02040503050406030204" pitchFamily="18" charset="0"/>
                        </a:rPr>
                        <m:t>𝒈</m:t>
                      </m:r>
                      <m:r>
                        <a:rPr lang="en-US" sz="2800" b="1" i="1">
                          <a:solidFill>
                            <a:schemeClr val="accent5"/>
                          </a:solidFill>
                          <a:latin typeface="Cambria Math" panose="02040503050406030204" pitchFamily="18" charset="0"/>
                          <a:cs typeface="Cambria Math" panose="02040503050406030204" pitchFamily="18" charset="0"/>
                        </a:rPr>
                        <m:t>ọ</m:t>
                      </m:r>
                      <m:r>
                        <a:rPr lang="en-US" sz="2800" b="1" i="1">
                          <a:solidFill>
                            <a:schemeClr val="accent5"/>
                          </a:solidFill>
                          <a:latin typeface="Cambria Math" panose="02040503050406030204" pitchFamily="18" charset="0"/>
                          <a:cs typeface="Cambria Math" panose="02040503050406030204" pitchFamily="18" charset="0"/>
                        </a:rPr>
                        <m:t>𝒏</m:t>
                      </m:r>
                      <m:r>
                        <a:rPr lang="en-US" sz="2800" b="1" i="1">
                          <a:solidFill>
                            <a:schemeClr val="accent5"/>
                          </a:solidFill>
                          <a:latin typeface="Cambria Math" panose="02040503050406030204" pitchFamily="18" charset="0"/>
                          <a:cs typeface="Cambria Math" panose="02040503050406030204" pitchFamily="18" charset="0"/>
                        </a:rPr>
                        <m:t>:  (</m:t>
                      </m:r>
                      <m:sSup>
                        <m:sSupPr>
                          <m:ctrlPr>
                            <a:rPr lang="en-US" sz="2800" b="1" i="1">
                              <a:solidFill>
                                <a:srgbClr val="FF0000"/>
                              </a:solidFill>
                              <a:latin typeface="Cambria Math" panose="02040503050406030204" pitchFamily="18" charset="0"/>
                              <a:cs typeface="Cambria Math" panose="02040503050406030204" pitchFamily="18" charset="0"/>
                            </a:rPr>
                          </m:ctrlPr>
                        </m:sSupPr>
                        <m:e>
                          <m:r>
                            <a:rPr lang="en-US" sz="2800" b="1" i="1">
                              <a:solidFill>
                                <a:srgbClr val="FF0000"/>
                              </a:solidFill>
                              <a:latin typeface="Cambria Math" panose="02040503050406030204" pitchFamily="18" charset="0"/>
                              <a:cs typeface="Cambria Math" panose="02040503050406030204" pitchFamily="18" charset="0"/>
                            </a:rPr>
                            <m:t>𝒙</m:t>
                          </m:r>
                          <m:r>
                            <a:rPr lang="en-US" sz="2800" b="1" i="1">
                              <a:solidFill>
                                <a:srgbClr val="FF0000"/>
                              </a:solidFill>
                              <a:latin typeface="Cambria Math" panose="02040503050406030204" pitchFamily="18" charset="0"/>
                              <a:cs typeface="Cambria Math" panose="02040503050406030204" pitchFamily="18" charset="0"/>
                            </a:rPr>
                            <m:t>+</m:t>
                          </m:r>
                          <m:r>
                            <a:rPr lang="en-US" sz="2800" b="1" i="1">
                              <a:solidFill>
                                <a:srgbClr val="FF0000"/>
                              </a:solidFill>
                              <a:latin typeface="Cambria Math" panose="02040503050406030204" pitchFamily="18" charset="0"/>
                              <a:cs typeface="Cambria Math" panose="02040503050406030204" pitchFamily="18" charset="0"/>
                            </a:rPr>
                            <m:t>𝟑</m:t>
                          </m:r>
                          <m:r>
                            <a:rPr lang="en-US" sz="2800" b="1" i="1">
                              <a:solidFill>
                                <a:srgbClr val="FF0000"/>
                              </a:solidFill>
                              <a:latin typeface="Cambria Math" panose="02040503050406030204" pitchFamily="18" charset="0"/>
                              <a:cs typeface="Cambria Math" panose="02040503050406030204" pitchFamily="18" charset="0"/>
                            </a:rPr>
                            <m:t>)</m:t>
                          </m:r>
                        </m:e>
                        <m:sup>
                          <m:r>
                            <a:rPr lang="en-US" sz="2800" b="1" i="1">
                              <a:solidFill>
                                <a:srgbClr val="FF0000"/>
                              </a:solidFill>
                              <a:latin typeface="Cambria Math" panose="02040503050406030204" pitchFamily="18" charset="0"/>
                              <a:cs typeface="Cambria Math" panose="02040503050406030204" pitchFamily="18" charset="0"/>
                            </a:rPr>
                            <m:t>𝟐</m:t>
                          </m:r>
                        </m:sup>
                      </m:sSup>
                      <m:r>
                        <a:rPr lang="en-US" sz="2800" b="1" i="1">
                          <a:solidFill>
                            <a:srgbClr val="FF0000"/>
                          </a:solidFill>
                          <a:latin typeface="Cambria Math" panose="02040503050406030204" pitchFamily="18" charset="0"/>
                          <a:cs typeface="Cambria Math" panose="02040503050406030204" pitchFamily="18" charset="0"/>
                        </a:rPr>
                        <m:t>−</m:t>
                      </m:r>
                      <m:sSup>
                        <m:sSupPr>
                          <m:ctrlPr>
                            <a:rPr lang="en-US" sz="2800" b="1" i="1">
                              <a:solidFill>
                                <a:srgbClr val="FF0000"/>
                              </a:solidFill>
                              <a:latin typeface="Cambria Math" panose="02040503050406030204" pitchFamily="18" charset="0"/>
                              <a:cs typeface="Cambria Math" panose="02040503050406030204" pitchFamily="18" charset="0"/>
                            </a:rPr>
                          </m:ctrlPr>
                        </m:sSupPr>
                        <m:e>
                          <m:r>
                            <a:rPr lang="en-US" sz="2800" b="1" i="1">
                              <a:solidFill>
                                <a:srgbClr val="FF0000"/>
                              </a:solidFill>
                              <a:latin typeface="Cambria Math" panose="02040503050406030204" pitchFamily="18" charset="0"/>
                              <a:cs typeface="Cambria Math" panose="02040503050406030204" pitchFamily="18" charset="0"/>
                            </a:rPr>
                            <m:t>(</m:t>
                          </m:r>
                          <m:r>
                            <a:rPr lang="en-US" sz="2800" b="1" i="1">
                              <a:solidFill>
                                <a:srgbClr val="FF0000"/>
                              </a:solidFill>
                              <a:latin typeface="Cambria Math" panose="02040503050406030204" pitchFamily="18" charset="0"/>
                              <a:cs typeface="Cambria Math" panose="02040503050406030204" pitchFamily="18" charset="0"/>
                            </a:rPr>
                            <m:t>𝒙</m:t>
                          </m:r>
                          <m:r>
                            <a:rPr lang="en-US" sz="2800" b="1" i="1">
                              <a:solidFill>
                                <a:srgbClr val="FF0000"/>
                              </a:solidFill>
                              <a:latin typeface="Cambria Math" panose="02040503050406030204" pitchFamily="18" charset="0"/>
                              <a:cs typeface="Cambria Math" panose="02040503050406030204" pitchFamily="18" charset="0"/>
                            </a:rPr>
                            <m:t>−</m:t>
                          </m:r>
                          <m:r>
                            <a:rPr lang="en-US" sz="2800" b="1" i="1">
                              <a:solidFill>
                                <a:srgbClr val="FF0000"/>
                              </a:solidFill>
                              <a:latin typeface="Cambria Math" panose="02040503050406030204" pitchFamily="18" charset="0"/>
                              <a:cs typeface="Cambria Math" panose="02040503050406030204" pitchFamily="18" charset="0"/>
                            </a:rPr>
                            <m:t>𝟑</m:t>
                          </m:r>
                          <m:r>
                            <a:rPr lang="en-US" sz="2800" b="1" i="1">
                              <a:solidFill>
                                <a:srgbClr val="FF0000"/>
                              </a:solidFill>
                              <a:latin typeface="Cambria Math" panose="02040503050406030204" pitchFamily="18" charset="0"/>
                              <a:cs typeface="Cambria Math" panose="02040503050406030204" pitchFamily="18" charset="0"/>
                            </a:rPr>
                            <m:t>)</m:t>
                          </m:r>
                        </m:e>
                        <m:sup>
                          <m:r>
                            <a:rPr lang="en-US" sz="2800" b="1" i="1">
                              <a:solidFill>
                                <a:srgbClr val="FF0000"/>
                              </a:solidFill>
                              <a:latin typeface="Cambria Math" panose="02040503050406030204" pitchFamily="18" charset="0"/>
                              <a:cs typeface="Cambria Math" panose="02040503050406030204" pitchFamily="18" charset="0"/>
                            </a:rPr>
                            <m:t>𝟐</m:t>
                          </m:r>
                        </m:sup>
                      </m:sSup>
                    </m:oMath>
                  </m:oMathPara>
                </a14:m>
                <a:endParaRPr lang="en-US" sz="2800" b="1" i="1">
                  <a:solidFill>
                    <a:srgbClr val="FF0000"/>
                  </a:solidFill>
                  <a:latin typeface="Cambria Math" panose="02040503050406030204" pitchFamily="18" charset="0"/>
                  <a:cs typeface="Cambria Math" panose="02040503050406030204" pitchFamily="18" charset="0"/>
                </a:endParaRPr>
              </a:p>
            </p:txBody>
          </p:sp>
        </mc:Choice>
        <mc:Fallback xmlns="">
          <p:sp>
            <p:nvSpPr>
              <p:cNvPr id="9" name="Text Box 8"/>
              <p:cNvSpPr txBox="1">
                <a:spLocks noRot="1" noChangeAspect="1" noMove="1" noResize="1" noEditPoints="1" noAdjustHandles="1" noChangeArrowheads="1" noChangeShapeType="1" noTextEdit="1"/>
              </p:cNvSpPr>
              <p:nvPr/>
            </p:nvSpPr>
            <p:spPr>
              <a:xfrm>
                <a:off x="689229" y="1391221"/>
                <a:ext cx="4857115" cy="519430"/>
              </a:xfrm>
              <a:prstGeom prst="rect">
                <a:avLst/>
              </a:prstGeom>
              <a:blipFill rotWithShape="1">
                <a:blip r:embed="rId2"/>
                <a:stretch>
                  <a:fillRect l="-5" t="-110" r="-152" b="110"/>
                </a:stretch>
              </a:blipFill>
            </p:spPr>
            <p:txBody>
              <a:bodyPr/>
              <a:lstStyle/>
              <a:p>
                <a:r>
                  <a:rPr lang="en-US" altLang="en-US">
                    <a:noFill/>
                  </a:rPr>
                  <a:t> </a:t>
                </a:r>
              </a:p>
            </p:txBody>
          </p:sp>
        </mc:Fallback>
      </mc:AlternateContent>
      <mc:AlternateContent xmlns:mc="http://schemas.openxmlformats.org/markup-compatibility/2006" xmlns:a14="http://schemas.microsoft.com/office/drawing/2010/main">
        <mc:Choice Requires="a14">
          <p:sp>
            <p:nvSpPr>
              <p:cNvPr id="19" name="Text Box 18"/>
              <p:cNvSpPr txBox="1"/>
              <p:nvPr/>
            </p:nvSpPr>
            <p:spPr>
              <a:xfrm>
                <a:off x="2039874" y="2063686"/>
                <a:ext cx="6149975" cy="508635"/>
              </a:xfrm>
              <a:prstGeom prst="rect">
                <a:avLst/>
              </a:prstGeom>
              <a:noFill/>
            </p:spPr>
            <p:txBody>
              <a:bodyPr wrap="none" rtlCol="0" anchor="t">
                <a:spAutoFit/>
              </a:bodyPr>
              <a:lstStyle/>
              <a:p>
                <a:pPr algn="l"/>
                <a14:m>
                  <m:oMathPara xmlns:m="http://schemas.openxmlformats.org/officeDocument/2006/math">
                    <m:oMathParaPr>
                      <m:jc m:val="centerGroup"/>
                    </m:oMathParaPr>
                    <m:oMath xmlns:m="http://schemas.openxmlformats.org/officeDocument/2006/math">
                      <m:r>
                        <a:rPr lang="en-US" sz="2800" i="1">
                          <a:latin typeface="Cambria Math" panose="02040503050406030204" pitchFamily="18"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𝑥</m:t>
                          </m:r>
                        </m:e>
                        <m:sup>
                          <m:r>
                            <a:rPr lang="en-US" sz="2800" i="1">
                              <a:latin typeface="Cambria Math" panose="02040503050406030204" pitchFamily="18" charset="0"/>
                              <a:cs typeface="Cambria Math" panose="02040503050406030204" pitchFamily="18" charset="0"/>
                            </a:rPr>
                            <m:t>2</m:t>
                          </m:r>
                        </m:sup>
                      </m:sSup>
                      <m:r>
                        <a:rPr lang="en-US" sz="2800" i="1">
                          <a:latin typeface="Cambria Math" panose="02040503050406030204" pitchFamily="18" charset="0"/>
                          <a:cs typeface="Cambria Math" panose="02040503050406030204" pitchFamily="18" charset="0"/>
                        </a:rPr>
                        <m:t>+2.</m:t>
                      </m:r>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cs typeface="Cambria Math" panose="02040503050406030204" pitchFamily="18" charset="0"/>
                        </a:rPr>
                        <m:t>.3+</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3</m:t>
                          </m:r>
                        </m:e>
                        <m:sup>
                          <m:r>
                            <a:rPr lang="en-US" sz="2800" i="1">
                              <a:latin typeface="Cambria Math" panose="02040503050406030204" pitchFamily="18" charset="0"/>
                              <a:cs typeface="Cambria Math" panose="02040503050406030204" pitchFamily="18" charset="0"/>
                            </a:rPr>
                            <m:t>2</m:t>
                          </m:r>
                        </m:sup>
                      </m:sSup>
                      <m:r>
                        <a:rPr lang="en-US" sz="2800" i="1">
                          <a:latin typeface="Cambria Math" panose="02040503050406030204" pitchFamily="18"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𝑥</m:t>
                          </m:r>
                        </m:e>
                        <m:sup>
                          <m:r>
                            <a:rPr lang="en-US" sz="2800" i="1">
                              <a:latin typeface="Cambria Math" panose="02040503050406030204" pitchFamily="18" charset="0"/>
                              <a:cs typeface="Cambria Math" panose="02040503050406030204" pitchFamily="18" charset="0"/>
                            </a:rPr>
                            <m:t>2</m:t>
                          </m:r>
                        </m:sup>
                      </m:sSup>
                      <m:r>
                        <a:rPr lang="en-US" sz="2800" i="1">
                          <a:latin typeface="Cambria Math" panose="02040503050406030204" pitchFamily="18" charset="0"/>
                          <a:cs typeface="Cambria Math" panose="02040503050406030204" pitchFamily="18" charset="0"/>
                        </a:rPr>
                        <m:t>−2.</m:t>
                      </m:r>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cs typeface="Cambria Math" panose="02040503050406030204" pitchFamily="18" charset="0"/>
                        </a:rPr>
                        <m:t>.3+</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3</m:t>
                          </m:r>
                        </m:e>
                        <m:sup>
                          <m:r>
                            <a:rPr lang="en-US" sz="2800" i="1">
                              <a:latin typeface="Cambria Math" panose="02040503050406030204" pitchFamily="18" charset="0"/>
                              <a:cs typeface="Cambria Math" panose="02040503050406030204" pitchFamily="18" charset="0"/>
                            </a:rPr>
                            <m:t>2</m:t>
                          </m:r>
                        </m:sup>
                      </m:sSup>
                      <m:r>
                        <a:rPr lang="en-US" sz="2800" i="1">
                          <a:latin typeface="Cambria Math" panose="02040503050406030204" pitchFamily="18" charset="0"/>
                          <a:cs typeface="Cambria Math" panose="02040503050406030204" pitchFamily="18" charset="0"/>
                        </a:rPr>
                        <m:t>)</m:t>
                      </m:r>
                    </m:oMath>
                  </m:oMathPara>
                </a14:m>
                <a:endParaRPr lang="en-US" sz="2800"/>
              </a:p>
            </p:txBody>
          </p:sp>
        </mc:Choice>
        <mc:Fallback xmlns="">
          <p:sp>
            <p:nvSpPr>
              <p:cNvPr id="19" name="Text Box 18"/>
              <p:cNvSpPr txBox="1">
                <a:spLocks noRot="1" noChangeAspect="1" noMove="1" noResize="1" noEditPoints="1" noAdjustHandles="1" noChangeArrowheads="1" noChangeShapeType="1" noTextEdit="1"/>
              </p:cNvSpPr>
              <p:nvPr/>
            </p:nvSpPr>
            <p:spPr>
              <a:xfrm>
                <a:off x="2039874" y="2063686"/>
                <a:ext cx="6149975" cy="508635"/>
              </a:xfrm>
              <a:prstGeom prst="rect">
                <a:avLst/>
              </a:prstGeom>
              <a:blipFill rotWithShape="1">
                <a:blip r:embed="rId3"/>
                <a:stretch>
                  <a:fillRect l="-4" t="-112" r="4" b="112"/>
                </a:stretch>
              </a:blipFill>
            </p:spPr>
            <p:txBody>
              <a:bodyPr/>
              <a:lstStyle/>
              <a:p>
                <a:r>
                  <a:rPr lang="en-US" altLang="en-US">
                    <a:noFill/>
                  </a:rPr>
                  <a:t> </a:t>
                </a:r>
              </a:p>
            </p:txBody>
          </p:sp>
        </mc:Fallback>
      </mc:AlternateContent>
      <mc:AlternateContent xmlns:mc="http://schemas.openxmlformats.org/markup-compatibility/2006" xmlns:a14="http://schemas.microsoft.com/office/drawing/2010/main">
        <mc:Choice Requires="a14">
          <p:sp>
            <p:nvSpPr>
              <p:cNvPr id="21" name="Text Box 20"/>
              <p:cNvSpPr txBox="1"/>
              <p:nvPr/>
            </p:nvSpPr>
            <p:spPr>
              <a:xfrm>
                <a:off x="2096389" y="2725356"/>
                <a:ext cx="4540250" cy="537210"/>
              </a:xfrm>
              <a:prstGeom prst="rect">
                <a:avLst/>
              </a:prstGeom>
              <a:noFill/>
            </p:spPr>
            <p:txBody>
              <a:bodyPr wrap="none" rtlCol="0" anchor="t">
                <a:spAutoFit/>
              </a:bodyPr>
              <a:lstStyle/>
              <a:p>
                <a:pPr algn="l"/>
                <a14:m>
                  <m:oMathPara xmlns:m="http://schemas.openxmlformats.org/officeDocument/2006/math">
                    <m:oMathParaPr>
                      <m:jc m:val="centerGroup"/>
                    </m:oMathParaPr>
                    <m:oMath xmlns:m="http://schemas.openxmlformats.org/officeDocument/2006/math">
                      <m:r>
                        <a:rPr lang="en-US" sz="2800" i="1">
                          <a:latin typeface="Cambria Math" panose="02040503050406030204" pitchFamily="18"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𝑥</m:t>
                          </m:r>
                        </m:e>
                        <m:sup>
                          <m:r>
                            <a:rPr lang="en-US" sz="2800" i="1">
                              <a:latin typeface="Cambria Math" panose="02040503050406030204" pitchFamily="18" charset="0"/>
                              <a:cs typeface="Cambria Math" panose="02040503050406030204" pitchFamily="18" charset="0"/>
                            </a:rPr>
                            <m:t>2</m:t>
                          </m:r>
                        </m:sup>
                      </m:sSup>
                      <m:r>
                        <a:rPr lang="en-US" sz="2800" i="1">
                          <a:latin typeface="Cambria Math" panose="02040503050406030204" pitchFamily="18" charset="0"/>
                          <a:cs typeface="Cambria Math" panose="02040503050406030204" pitchFamily="18" charset="0"/>
                        </a:rPr>
                        <m:t>+6</m:t>
                      </m:r>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cs typeface="Cambria Math" panose="02040503050406030204" pitchFamily="18" charset="0"/>
                        </a:rPr>
                        <m:t>+9−</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𝑥</m:t>
                          </m:r>
                        </m:e>
                        <m:sup>
                          <m:r>
                            <a:rPr lang="en-US" sz="2800" i="1">
                              <a:latin typeface="Cambria Math" panose="02040503050406030204" pitchFamily="18" charset="0"/>
                              <a:cs typeface="Cambria Math" panose="02040503050406030204" pitchFamily="18" charset="0"/>
                            </a:rPr>
                            <m:t>2</m:t>
                          </m:r>
                        </m:sup>
                      </m:sSup>
                      <m:r>
                        <a:rPr lang="en-US" sz="2800" i="1">
                          <a:latin typeface="Cambria Math" panose="02040503050406030204" pitchFamily="18" charset="0"/>
                          <a:cs typeface="Cambria Math" panose="02040503050406030204" pitchFamily="18" charset="0"/>
                        </a:rPr>
                        <m:t>+6</m:t>
                      </m:r>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cs typeface="Cambria Math" panose="02040503050406030204" pitchFamily="18" charset="0"/>
                        </a:rPr>
                        <m:t>−9</m:t>
                      </m:r>
                    </m:oMath>
                  </m:oMathPara>
                </a14:m>
                <a:endParaRPr lang="en-US" sz="2800"/>
              </a:p>
            </p:txBody>
          </p:sp>
        </mc:Choice>
        <mc:Fallback xmlns="">
          <p:sp>
            <p:nvSpPr>
              <p:cNvPr id="21" name="Text Box 20"/>
              <p:cNvSpPr txBox="1">
                <a:spLocks noRot="1" noChangeAspect="1" noMove="1" noResize="1" noEditPoints="1" noAdjustHandles="1" noChangeArrowheads="1" noChangeShapeType="1" noTextEdit="1"/>
              </p:cNvSpPr>
              <p:nvPr/>
            </p:nvSpPr>
            <p:spPr>
              <a:xfrm>
                <a:off x="2096389" y="2725356"/>
                <a:ext cx="4540250" cy="537210"/>
              </a:xfrm>
              <a:prstGeom prst="rect">
                <a:avLst/>
              </a:prstGeom>
              <a:blipFill rotWithShape="1">
                <a:blip r:embed="rId4"/>
                <a:stretch>
                  <a:fillRect l="-6" t="-106" r="6" b="106"/>
                </a:stretch>
              </a:blipFill>
            </p:spPr>
            <p:txBody>
              <a:bodyPr/>
              <a:lstStyle/>
              <a:p>
                <a:r>
                  <a:rPr lang="en-US" altLang="en-US">
                    <a:noFill/>
                  </a:rPr>
                  <a:t> </a:t>
                </a:r>
              </a:p>
            </p:txBody>
          </p:sp>
        </mc:Fallback>
      </mc:AlternateContent>
      <mc:AlternateContent xmlns:mc="http://schemas.openxmlformats.org/markup-compatibility/2006" xmlns:a14="http://schemas.microsoft.com/office/drawing/2010/main">
        <mc:Choice Requires="a14">
          <p:sp>
            <p:nvSpPr>
              <p:cNvPr id="22" name="Text Box 21"/>
              <p:cNvSpPr txBox="1"/>
              <p:nvPr/>
            </p:nvSpPr>
            <p:spPr>
              <a:xfrm>
                <a:off x="2146554" y="3262566"/>
                <a:ext cx="1130300" cy="521970"/>
              </a:xfrm>
              <a:prstGeom prst="rect">
                <a:avLst/>
              </a:prstGeom>
              <a:noFill/>
            </p:spPr>
            <p:txBody>
              <a:bodyPr wrap="none" rtlCol="0" anchor="t">
                <a:spAutoFit/>
              </a:bodyPr>
              <a:lstStyle/>
              <a:p>
                <a:pPr algn="l"/>
                <a14:m>
                  <m:oMathPara xmlns:m="http://schemas.openxmlformats.org/officeDocument/2006/math">
                    <m:oMathParaPr>
                      <m:jc m:val="centerGroup"/>
                    </m:oMathParaPr>
                    <m:oMath xmlns:m="http://schemas.openxmlformats.org/officeDocument/2006/math">
                      <m:r>
                        <a:rPr lang="en-US" sz="2800" i="1">
                          <a:latin typeface="Cambria Math" panose="02040503050406030204" pitchFamily="18" charset="0"/>
                          <a:cs typeface="Cambria Math" panose="02040503050406030204" pitchFamily="18" charset="0"/>
                        </a:rPr>
                        <m:t>=12</m:t>
                      </m:r>
                      <m:r>
                        <a:rPr lang="en-US" sz="2800" i="1">
                          <a:latin typeface="Cambria Math" panose="02040503050406030204" pitchFamily="18" charset="0"/>
                          <a:cs typeface="Cambria Math" panose="02040503050406030204" pitchFamily="18" charset="0"/>
                        </a:rPr>
                        <m:t>𝑥</m:t>
                      </m:r>
                    </m:oMath>
                  </m:oMathPara>
                </a14:m>
                <a:endParaRPr lang="en-US" sz="2800"/>
              </a:p>
            </p:txBody>
          </p:sp>
        </mc:Choice>
        <mc:Fallback xmlns="">
          <p:sp>
            <p:nvSpPr>
              <p:cNvPr id="22" name="Text Box 21"/>
              <p:cNvSpPr txBox="1">
                <a:spLocks noRot="1" noChangeAspect="1" noMove="1" noResize="1" noEditPoints="1" noAdjustHandles="1" noChangeArrowheads="1" noChangeShapeType="1" noTextEdit="1"/>
              </p:cNvSpPr>
              <p:nvPr/>
            </p:nvSpPr>
            <p:spPr>
              <a:xfrm>
                <a:off x="2146554" y="3262566"/>
                <a:ext cx="1130300" cy="521970"/>
              </a:xfrm>
              <a:prstGeom prst="rect">
                <a:avLst/>
              </a:prstGeom>
              <a:blipFill rotWithShape="1">
                <a:blip r:embed="rId5"/>
                <a:stretch>
                  <a:fillRect l="-22" t="-109" r="22" b="109"/>
                </a:stretch>
              </a:blipFill>
            </p:spPr>
            <p:txBody>
              <a:bodyPr/>
              <a:lstStyle/>
              <a:p>
                <a:r>
                  <a:rPr lang="en-US" altLang="en-US">
                    <a:noFill/>
                  </a:rPr>
                  <a:t> </a:t>
                </a:r>
              </a:p>
            </p:txBody>
          </p:sp>
        </mc:Fallback>
      </mc:AlternateContent>
      <p:sp>
        <p:nvSpPr>
          <p:cNvPr id="3" name="Text Box 2"/>
          <p:cNvSpPr txBox="1"/>
          <p:nvPr/>
        </p:nvSpPr>
        <p:spPr>
          <a:xfrm>
            <a:off x="3276600" y="317500"/>
            <a:ext cx="4037965" cy="706755"/>
          </a:xfrm>
          <a:prstGeom prst="rect">
            <a:avLst/>
          </a:prstGeom>
          <a:noFill/>
        </p:spPr>
        <p:txBody>
          <a:bodyPr wrap="square" rtlCol="0" anchor="t">
            <a:spAutoFit/>
          </a:bodyPr>
          <a:lstStyle/>
          <a:p>
            <a:pPr algn="ctr"/>
            <a:r>
              <a:rPr lang="en-US" sz="4000" dirty="0" err="1">
                <a:solidFill>
                  <a:srgbClr val="FF0000"/>
                </a:solidFill>
                <a:latin typeface="Times New Roman" panose="02020603050405020304" charset="0"/>
                <a:cs typeface="Times New Roman" panose="02020603050405020304" charset="0"/>
                <a:sym typeface="+mn-ea"/>
              </a:rPr>
              <a:t>KIỂM TRA</a:t>
            </a:r>
            <a:endParaRPr lang="en-US" sz="4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500" fill="hold">
                                          <p:stCondLst>
                                            <p:cond delay="0"/>
                                          </p:stCondLst>
                                        </p:cTn>
                                        <p:tgtEl>
                                          <p:spTgt spid="19">
                                            <p:txEl>
                                              <p:pRg st="0" end="0"/>
                                            </p:txEl>
                                          </p:spTgt>
                                        </p:tgtEl>
                                        <p:attrNameLst>
                                          <p:attrName>style.visibility</p:attrName>
                                        </p:attrNameLst>
                                      </p:cBhvr>
                                      <p:to>
                                        <p:strVal val="visible"/>
                                      </p:to>
                                    </p:set>
                                    <p:animEffect transition="in" filter="box(in)">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500" fill="hold">
                                          <p:stCondLst>
                                            <p:cond delay="0"/>
                                          </p:stCondLst>
                                        </p:cTn>
                                        <p:tgtEl>
                                          <p:spTgt spid="21">
                                            <p:txEl>
                                              <p:pRg st="0" end="0"/>
                                            </p:txEl>
                                          </p:spTgt>
                                        </p:tgtEl>
                                        <p:attrNameLst>
                                          <p:attrName>style.visibility</p:attrName>
                                        </p:attrNameLst>
                                      </p:cBhvr>
                                      <p:to>
                                        <p:strVal val="visible"/>
                                      </p:to>
                                    </p:set>
                                    <p:animEffect transition="in" filter="box(in)">
                                      <p:cBhvr>
                                        <p:cTn id="12" dur="500"/>
                                        <p:tgtEl>
                                          <p:spTgt spid="2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500" fill="hold">
                                          <p:stCondLst>
                                            <p:cond delay="0"/>
                                          </p:stCondLst>
                                        </p:cTn>
                                        <p:tgtEl>
                                          <p:spTgt spid="22">
                                            <p:txEl>
                                              <p:pRg st="0" end="0"/>
                                            </p:txEl>
                                          </p:spTgt>
                                        </p:tgtEl>
                                        <p:attrNameLst>
                                          <p:attrName>style.visibility</p:attrName>
                                        </p:attrNameLst>
                                      </p:cBhvr>
                                      <p:to>
                                        <p:strVal val="visible"/>
                                      </p:to>
                                    </p:set>
                                    <p:animEffect transition="in" filter="box(in)">
                                      <p:cBhvr>
                                        <p:cTn id="17" dur="5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7872" y="658368"/>
            <a:ext cx="10177272" cy="2990088"/>
          </a:xfrm>
        </p:spPr>
        <p:txBody>
          <a:bodyPr/>
          <a:lstStyle/>
          <a:p>
            <a:r>
              <a:rPr lang="en-US" dirty="0">
                <a:solidFill>
                  <a:srgbClr val="FF0000"/>
                </a:solidFill>
                <a:latin typeface="Times New Roman" panose="02020603050405020304" charset="0"/>
                <a:cs typeface="Times New Roman" panose="02020603050405020304" charset="0"/>
              </a:rPr>
              <a:t>Tiết 6: </a:t>
            </a:r>
            <a:r>
              <a:rPr lang="en-US" dirty="0" smtClean="0">
                <a:solidFill>
                  <a:srgbClr val="FF0000"/>
                </a:solidFill>
                <a:latin typeface="Times New Roman" panose="02020603050405020304" charset="0"/>
                <a:cs typeface="Times New Roman" panose="02020603050405020304" charset="0"/>
              </a:rPr>
              <a:t/>
            </a:r>
            <a:br>
              <a:rPr lang="en-US" dirty="0" smtClean="0">
                <a:solidFill>
                  <a:srgbClr val="FF0000"/>
                </a:solidFill>
                <a:latin typeface="Times New Roman" panose="02020603050405020304" charset="0"/>
                <a:cs typeface="Times New Roman" panose="02020603050405020304" charset="0"/>
              </a:rPr>
            </a:br>
            <a:r>
              <a:rPr lang="en-US" dirty="0" smtClean="0">
                <a:solidFill>
                  <a:srgbClr val="FF0000"/>
                </a:solidFill>
                <a:latin typeface="Times New Roman" panose="02020603050405020304" charset="0"/>
                <a:cs typeface="Times New Roman" panose="02020603050405020304" charset="0"/>
              </a:rPr>
              <a:t>Bài </a:t>
            </a:r>
            <a:r>
              <a:rPr lang="en-US" dirty="0">
                <a:solidFill>
                  <a:srgbClr val="FF0000"/>
                </a:solidFill>
                <a:latin typeface="Times New Roman" panose="02020603050405020304" charset="0"/>
                <a:cs typeface="Times New Roman" panose="02020603050405020304" charset="0"/>
              </a:rPr>
              <a:t>4: </a:t>
            </a:r>
            <a:r>
              <a:rPr lang="en-US" dirty="0" smtClean="0">
                <a:solidFill>
                  <a:schemeClr val="tx1"/>
                </a:solidFill>
                <a:latin typeface="Times New Roman" panose="02020603050405020304" charset="0"/>
                <a:cs typeface="Times New Roman" panose="02020603050405020304" charset="0"/>
              </a:rPr>
              <a:t>Những </a:t>
            </a:r>
            <a:r>
              <a:rPr lang="en-US" dirty="0">
                <a:solidFill>
                  <a:schemeClr val="tx1"/>
                </a:solidFill>
                <a:latin typeface="Times New Roman" panose="02020603050405020304" charset="0"/>
                <a:cs typeface="Times New Roman" panose="02020603050405020304" charset="0"/>
              </a:rPr>
              <a:t>h</a:t>
            </a:r>
            <a:r>
              <a:rPr lang="en-US" dirty="0">
                <a:latin typeface="Times New Roman" panose="02020603050405020304" charset="0"/>
                <a:cs typeface="Times New Roman" panose="02020603050405020304" charset="0"/>
              </a:rPr>
              <a:t>ằng đẳng thức đáng nhớ </a:t>
            </a:r>
            <a:r>
              <a:rPr lang="en-US" dirty="0">
                <a:solidFill>
                  <a:schemeClr val="tx1"/>
                </a:solidFill>
                <a:effectLst>
                  <a:outerShdw blurRad="38100" dist="19050" dir="2700000" algn="tl" rotWithShape="0">
                    <a:schemeClr val="dk1">
                      <a:alpha val="40000"/>
                    </a:schemeClr>
                  </a:outerShdw>
                </a:effectLst>
                <a:latin typeface="Times New Roman" panose="02020603050405020304" charset="0"/>
                <a:cs typeface="Times New Roman" panose="02020603050405020304" charset="0"/>
              </a:rPr>
              <a:t>( </a:t>
            </a:r>
            <a:r>
              <a:rPr lang="en-US" dirty="0" err="1" smtClean="0">
                <a:solidFill>
                  <a:schemeClr val="tx1"/>
                </a:solidFill>
                <a:effectLst>
                  <a:outerShdw blurRad="38100" dist="19050" dir="2700000" algn="tl" rotWithShape="0">
                    <a:schemeClr val="dk1">
                      <a:alpha val="40000"/>
                    </a:schemeClr>
                  </a:outerShdw>
                </a:effectLst>
                <a:latin typeface="Times New Roman" panose="02020603050405020304" charset="0"/>
                <a:cs typeface="Times New Roman" panose="02020603050405020304" charset="0"/>
              </a:rPr>
              <a:t>tt</a:t>
            </a:r>
            <a:r>
              <a:rPr lang="en-US" dirty="0" smtClean="0">
                <a:solidFill>
                  <a:schemeClr val="tx1"/>
                </a:solidFill>
                <a:effectLst>
                  <a:outerShdw blurRad="38100" dist="19050" dir="2700000" algn="tl" rotWithShape="0">
                    <a:schemeClr val="dk1">
                      <a:alpha val="40000"/>
                    </a:schemeClr>
                  </a:outerShdw>
                </a:effectLst>
                <a:latin typeface="Times New Roman" panose="02020603050405020304" charset="0"/>
                <a:cs typeface="Times New Roman" panose="02020603050405020304" charset="0"/>
              </a:rPr>
              <a:t> </a:t>
            </a:r>
            <a:r>
              <a:rPr lang="en-US" dirty="0">
                <a:solidFill>
                  <a:schemeClr val="tx1"/>
                </a:solidFill>
                <a:effectLst>
                  <a:outerShdw blurRad="38100" dist="19050" dir="2700000" algn="tl" rotWithShape="0">
                    <a:schemeClr val="dk1">
                      <a:alpha val="40000"/>
                    </a:schemeClr>
                  </a:outerShdw>
                </a:effectLst>
                <a:latin typeface="Times New Roman" panose="02020603050405020304" charset="0"/>
                <a:cs typeface="Times New Roman" panose="02020603050405020304"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275" y="193675"/>
            <a:ext cx="7818120" cy="802640"/>
          </a:xfrm>
        </p:spPr>
        <p:txBody>
          <a:bodyPr/>
          <a:lstStyle/>
          <a:p>
            <a:r>
              <a:rPr lang="en-US" sz="3200" b="1" dirty="0">
                <a:solidFill>
                  <a:srgbClr val="FF0000"/>
                </a:solidFill>
              </a:rPr>
              <a:t>4. </a:t>
            </a:r>
            <a:r>
              <a:rPr lang="en-US" sz="3200" b="1" dirty="0" err="1">
                <a:solidFill>
                  <a:srgbClr val="FF0000"/>
                </a:solidFill>
              </a:rPr>
              <a:t>Lập</a:t>
            </a:r>
            <a:r>
              <a:rPr lang="en-US" sz="3200" b="1" dirty="0">
                <a:solidFill>
                  <a:srgbClr val="FF0000"/>
                </a:solidFill>
              </a:rPr>
              <a:t> </a:t>
            </a:r>
            <a:r>
              <a:rPr lang="en-US" sz="3200" b="1" dirty="0" err="1">
                <a:solidFill>
                  <a:srgbClr val="FF0000"/>
                </a:solidFill>
              </a:rPr>
              <a:t>phương</a:t>
            </a:r>
            <a:r>
              <a:rPr lang="en-US" sz="3200" b="1" dirty="0">
                <a:solidFill>
                  <a:srgbClr val="FF0000"/>
                </a:solidFill>
              </a:rPr>
              <a:t> </a:t>
            </a:r>
            <a:r>
              <a:rPr lang="en-US" sz="3200" b="1" dirty="0" err="1">
                <a:solidFill>
                  <a:srgbClr val="FF0000"/>
                </a:solidFill>
              </a:rPr>
              <a:t>của</a:t>
            </a:r>
            <a:r>
              <a:rPr lang="en-US" sz="3200" b="1" dirty="0">
                <a:solidFill>
                  <a:srgbClr val="FF0000"/>
                </a:solidFill>
              </a:rPr>
              <a:t> </a:t>
            </a:r>
            <a:r>
              <a:rPr lang="en-US" sz="3200" b="1" dirty="0" err="1">
                <a:solidFill>
                  <a:srgbClr val="FF0000"/>
                </a:solidFill>
              </a:rPr>
              <a:t>môt</a:t>
            </a:r>
            <a:r>
              <a:rPr lang="en-US" sz="3200" b="1" dirty="0">
                <a:solidFill>
                  <a:srgbClr val="FF0000"/>
                </a:solidFill>
              </a:rPr>
              <a:t> </a:t>
            </a:r>
            <a:r>
              <a:rPr lang="en-US" sz="3200" b="1" dirty="0" err="1">
                <a:solidFill>
                  <a:srgbClr val="FF0000"/>
                </a:solidFill>
              </a:rPr>
              <a:t>tổng:</a:t>
            </a:r>
            <a:r>
              <a:rPr lang="en-US" sz="3200" b="1" dirty="0">
                <a:solidFill>
                  <a:srgbClr val="FF0000"/>
                </a:solidFill>
              </a:rPr>
              <a:t> </a:t>
            </a:r>
          </a:p>
        </p:txBody>
      </p:sp>
      <p:sp>
        <p:nvSpPr>
          <p:cNvPr id="3" name="Content Placeholder 2"/>
          <p:cNvSpPr>
            <a:spLocks noGrp="1"/>
          </p:cNvSpPr>
          <p:nvPr>
            <p:ph sz="half" idx="1"/>
          </p:nvPr>
        </p:nvSpPr>
        <p:spPr>
          <a:xfrm>
            <a:off x="1212850" y="878840"/>
            <a:ext cx="4937760" cy="687705"/>
          </a:xfrm>
        </p:spPr>
        <p:txBody>
          <a:bodyPr/>
          <a:lstStyle/>
          <a:p>
            <a:pPr marL="0" indent="0">
              <a:buNone/>
            </a:pPr>
            <a:r>
              <a:rPr lang="en-US" altLang="vi-VN" sz="2800" b="1" i="1" dirty="0">
                <a:solidFill>
                  <a:srgbClr val="00B050"/>
                </a:solidFill>
                <a:latin typeface="Arial" panose="020B0604020202020204" pitchFamily="34" charset="0"/>
              </a:rPr>
              <a:t>?1.  </a:t>
            </a:r>
            <a:r>
              <a:rPr lang="en-US" altLang="vi-VN" sz="2800" dirty="0">
                <a:latin typeface="Arial" panose="020B0604020202020204" pitchFamily="34" charset="0"/>
              </a:rPr>
              <a:t>( a + b) ( a + b)</a:t>
            </a:r>
            <a:r>
              <a:rPr lang="en-US" altLang="vi-VN" sz="2800" baseline="30000" dirty="0">
                <a:latin typeface="Arial" panose="020B0604020202020204" pitchFamily="34" charset="0"/>
              </a:rPr>
              <a:t>2</a:t>
            </a:r>
            <a:r>
              <a:rPr lang="en-US" altLang="vi-VN" sz="2800" dirty="0">
                <a:latin typeface="Arial" panose="020B0604020202020204" pitchFamily="34" charset="0"/>
              </a:rPr>
              <a:t> </a:t>
            </a:r>
          </a:p>
          <a:p>
            <a:endParaRPr lang="vi-VN" dirty="0"/>
          </a:p>
        </p:txBody>
      </p:sp>
      <p:graphicFrame>
        <p:nvGraphicFramePr>
          <p:cNvPr id="5" name="Content Placeholder 38947"/>
          <p:cNvGraphicFramePr/>
          <p:nvPr/>
        </p:nvGraphicFramePr>
        <p:xfrm>
          <a:off x="2578227" y="3632835"/>
          <a:ext cx="6553200" cy="838200"/>
        </p:xfrm>
        <a:graphic>
          <a:graphicData uri="http://schemas.openxmlformats.org/presentationml/2006/ole">
            <mc:AlternateContent xmlns:mc="http://schemas.openxmlformats.org/markup-compatibility/2006">
              <mc:Choice xmlns:v="urn:schemas-microsoft-com:vml" Requires="v">
                <p:oleObj spid="_x0000_s7177" r:id="rId3" imgW="2590800" imgH="279400" progId="Equation.DSMT4">
                  <p:embed/>
                </p:oleObj>
              </mc:Choice>
              <mc:Fallback>
                <p:oleObj r:id="rId3" imgW="2590800" imgH="279400" progId="Equation.DSMT4">
                  <p:embed/>
                  <p:pic>
                    <p:nvPicPr>
                      <p:cNvPr id="0" name="Content Placeholder 38947"/>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78227" y="3632835"/>
                        <a:ext cx="6553200" cy="838200"/>
                      </a:xfrm>
                      <a:prstGeom prst="rect">
                        <a:avLst/>
                      </a:prstGeom>
                      <a:solidFill>
                        <a:srgbClr val="FFFF00"/>
                      </a:solidFill>
                      <a:ln w="28575">
                        <a:solidFill>
                          <a:srgbClr val="CC3300"/>
                        </a:solidFill>
                        <a:miter lim="800000"/>
                        <a:headEnd/>
                        <a:tailEnd/>
                      </a:ln>
                    </p:spPr>
                  </p:pic>
                </p:oleObj>
              </mc:Fallback>
            </mc:AlternateContent>
          </a:graphicData>
        </a:graphic>
      </p:graphicFrame>
      <mc:AlternateContent xmlns:mc="http://schemas.openxmlformats.org/markup-compatibility/2006" xmlns:a14="http://schemas.microsoft.com/office/drawing/2010/main">
        <mc:Choice Requires="a14">
          <p:sp>
            <p:nvSpPr>
              <p:cNvPr id="7" name="Text Box 6"/>
              <p:cNvSpPr txBox="1"/>
              <p:nvPr/>
            </p:nvSpPr>
            <p:spPr>
              <a:xfrm>
                <a:off x="4680839" y="991171"/>
                <a:ext cx="3549650" cy="452120"/>
              </a:xfrm>
              <a:prstGeom prst="rect">
                <a:avLst/>
              </a:prstGeom>
              <a:noFill/>
            </p:spPr>
            <p:txBody>
              <a:bodyPr wrap="none" rtlCol="0" anchor="t">
                <a:spAutoFit/>
              </a:bodyPr>
              <a:lstStyle/>
              <a:p>
                <a:pPr algn="l"/>
                <a14:m>
                  <m:oMathPara xmlns:m="http://schemas.openxmlformats.org/officeDocument/2006/math">
                    <m:oMathParaPr>
                      <m:jc m:val="centerGroup"/>
                    </m:oMathParaPr>
                    <m:oMath xmlns:m="http://schemas.openxmlformats.org/officeDocument/2006/math">
                      <m:r>
                        <a:rPr lang="en-US" sz="2400" i="1">
                          <a:latin typeface="Cambria Math" panose="02040503050406030204" pitchFamily="18" charset="0"/>
                          <a:cs typeface="Cambria Math" panose="02040503050406030204" pitchFamily="18" charset="0"/>
                        </a:rPr>
                        <m:t>=(</m:t>
                      </m:r>
                      <m:r>
                        <a:rPr lang="en-US" sz="2400" i="1">
                          <a:latin typeface="Cambria Math" panose="02040503050406030204" pitchFamily="18" charset="0"/>
                          <a:cs typeface="Cambria Math" panose="02040503050406030204" pitchFamily="18" charset="0"/>
                        </a:rPr>
                        <m:t>𝑎</m:t>
                      </m:r>
                      <m:r>
                        <a:rPr lang="en-US" sz="2400" i="1">
                          <a:latin typeface="Cambria Math" panose="02040503050406030204" pitchFamily="18" charset="0"/>
                          <a:cs typeface="Cambria Math" panose="02040503050406030204" pitchFamily="18" charset="0"/>
                        </a:rPr>
                        <m:t>+</m:t>
                      </m:r>
                      <m:r>
                        <a:rPr lang="en-US" sz="2400" i="1">
                          <a:latin typeface="Cambria Math" panose="02040503050406030204" pitchFamily="18" charset="0"/>
                          <a:cs typeface="Cambria Math" panose="02040503050406030204" pitchFamily="18" charset="0"/>
                        </a:rPr>
                        <m:t>𝑏</m:t>
                      </m:r>
                      <m:r>
                        <a:rPr lang="en-US" sz="2400" i="1">
                          <a:latin typeface="Cambria Math" panose="02040503050406030204" pitchFamily="18" charset="0"/>
                          <a:cs typeface="Cambria Math" panose="02040503050406030204" pitchFamily="18" charset="0"/>
                        </a:rPr>
                        <m:t>)(</m:t>
                      </m:r>
                      <m:sSup>
                        <m:sSupPr>
                          <m:ctrlPr>
                            <a:rPr lang="en-US" sz="2400" i="1">
                              <a:latin typeface="Cambria Math" panose="02040503050406030204" pitchFamily="18" charset="0"/>
                              <a:cs typeface="Cambria Math" panose="02040503050406030204" pitchFamily="18" charset="0"/>
                            </a:rPr>
                          </m:ctrlPr>
                        </m:sSupPr>
                        <m:e>
                          <m:r>
                            <a:rPr lang="en-US" sz="2400" i="1">
                              <a:latin typeface="Cambria Math" panose="02040503050406030204" pitchFamily="18" charset="0"/>
                              <a:cs typeface="Cambria Math" panose="02040503050406030204" pitchFamily="18" charset="0"/>
                            </a:rPr>
                            <m:t>𝑎</m:t>
                          </m:r>
                        </m:e>
                        <m:sup>
                          <m:r>
                            <a:rPr lang="en-US" sz="2400" i="1">
                              <a:latin typeface="Cambria Math" panose="02040503050406030204" pitchFamily="18" charset="0"/>
                              <a:cs typeface="Cambria Math" panose="02040503050406030204" pitchFamily="18" charset="0"/>
                            </a:rPr>
                            <m:t>2</m:t>
                          </m:r>
                        </m:sup>
                      </m:sSup>
                      <m:r>
                        <a:rPr lang="en-US" sz="2400" i="1">
                          <a:latin typeface="Cambria Math" panose="02040503050406030204" pitchFamily="18" charset="0"/>
                          <a:cs typeface="Cambria Math" panose="02040503050406030204" pitchFamily="18" charset="0"/>
                        </a:rPr>
                        <m:t>+2</m:t>
                      </m:r>
                      <m:r>
                        <a:rPr lang="en-US" sz="2400" i="1">
                          <a:latin typeface="Cambria Math" panose="02040503050406030204" pitchFamily="18" charset="0"/>
                          <a:cs typeface="Cambria Math" panose="02040503050406030204" pitchFamily="18" charset="0"/>
                        </a:rPr>
                        <m:t>𝑎𝑏</m:t>
                      </m:r>
                      <m:r>
                        <a:rPr lang="en-US" sz="2400" i="1">
                          <a:latin typeface="Cambria Math" panose="02040503050406030204" pitchFamily="18" charset="0"/>
                          <a:cs typeface="Cambria Math" panose="02040503050406030204" pitchFamily="18" charset="0"/>
                        </a:rPr>
                        <m:t>+</m:t>
                      </m:r>
                      <m:sSup>
                        <m:sSupPr>
                          <m:ctrlPr>
                            <a:rPr lang="en-US" sz="2400" i="1">
                              <a:latin typeface="Cambria Math" panose="02040503050406030204" pitchFamily="18" charset="0"/>
                              <a:cs typeface="Cambria Math" panose="02040503050406030204" pitchFamily="18" charset="0"/>
                            </a:rPr>
                          </m:ctrlPr>
                        </m:sSupPr>
                        <m:e>
                          <m:r>
                            <a:rPr lang="en-US" sz="2400" i="1">
                              <a:latin typeface="Cambria Math" panose="02040503050406030204" pitchFamily="18" charset="0"/>
                              <a:cs typeface="Cambria Math" panose="02040503050406030204" pitchFamily="18" charset="0"/>
                            </a:rPr>
                            <m:t>𝑏</m:t>
                          </m:r>
                        </m:e>
                        <m:sup>
                          <m:r>
                            <a:rPr lang="en-US" sz="2400" i="1">
                              <a:latin typeface="Cambria Math" panose="02040503050406030204" pitchFamily="18" charset="0"/>
                              <a:cs typeface="Cambria Math" panose="02040503050406030204" pitchFamily="18" charset="0"/>
                            </a:rPr>
                            <m:t>2</m:t>
                          </m:r>
                        </m:sup>
                      </m:sSup>
                      <m:r>
                        <a:rPr lang="en-US" sz="2400" i="1">
                          <a:latin typeface="Cambria Math" panose="02040503050406030204" pitchFamily="18" charset="0"/>
                          <a:cs typeface="Cambria Math" panose="02040503050406030204" pitchFamily="18" charset="0"/>
                        </a:rPr>
                        <m:t>)</m:t>
                      </m:r>
                    </m:oMath>
                  </m:oMathPara>
                </a14:m>
                <a:endParaRPr lang="en-US" sz="2400"/>
              </a:p>
            </p:txBody>
          </p:sp>
        </mc:Choice>
        <mc:Fallback xmlns="">
          <p:sp>
            <p:nvSpPr>
              <p:cNvPr id="7" name="Text Box 6"/>
              <p:cNvSpPr txBox="1">
                <a:spLocks noRot="1" noChangeAspect="1" noMove="1" noResize="1" noEditPoints="1" noAdjustHandles="1" noChangeArrowheads="1" noChangeShapeType="1" noTextEdit="1"/>
              </p:cNvSpPr>
              <p:nvPr/>
            </p:nvSpPr>
            <p:spPr>
              <a:xfrm>
                <a:off x="4680839" y="991171"/>
                <a:ext cx="3549650" cy="452120"/>
              </a:xfrm>
              <a:prstGeom prst="rect">
                <a:avLst/>
              </a:prstGeom>
              <a:blipFill rotWithShape="1">
                <a:blip r:embed="rId5"/>
                <a:stretch>
                  <a:fillRect l="-7" t="-126" r="7" b="126"/>
                </a:stretch>
              </a:blipFill>
            </p:spPr>
            <p:txBody>
              <a:bodyPr/>
              <a:lstStyle/>
              <a:p>
                <a:r>
                  <a:rPr lang="en-US" altLang="en-US">
                    <a:noFill/>
                  </a:rPr>
                  <a:t> </a:t>
                </a:r>
              </a:p>
            </p:txBody>
          </p:sp>
        </mc:Fallback>
      </mc:AlternateContent>
      <mc:AlternateContent xmlns:mc="http://schemas.openxmlformats.org/markup-compatibility/2006" xmlns:a14="http://schemas.microsoft.com/office/drawing/2010/main">
        <mc:Choice Requires="a14">
          <p:sp>
            <p:nvSpPr>
              <p:cNvPr id="8" name="Text Box 7"/>
              <p:cNvSpPr txBox="1"/>
              <p:nvPr/>
            </p:nvSpPr>
            <p:spPr>
              <a:xfrm>
                <a:off x="4807839" y="1402651"/>
                <a:ext cx="5175250" cy="454025"/>
              </a:xfrm>
              <a:prstGeom prst="rect">
                <a:avLst/>
              </a:prstGeom>
              <a:noFill/>
            </p:spPr>
            <p:txBody>
              <a:bodyPr wrap="none" rtlCol="0" anchor="t">
                <a:spAutoFit/>
              </a:bodyPr>
              <a:lstStyle/>
              <a:p>
                <a:pPr algn="l"/>
                <a14:m>
                  <m:oMathPara xmlns:m="http://schemas.openxmlformats.org/officeDocument/2006/math">
                    <m:oMathParaPr>
                      <m:jc m:val="centerGroup"/>
                    </m:oMathParaPr>
                    <m:oMath xmlns:m="http://schemas.openxmlformats.org/officeDocument/2006/math">
                      <m:r>
                        <a:rPr lang="en-US" sz="2400" i="1">
                          <a:latin typeface="Cambria Math" panose="02040503050406030204" pitchFamily="18" charset="0"/>
                          <a:cs typeface="Cambria Math" panose="02040503050406030204" pitchFamily="18" charset="0"/>
                        </a:rPr>
                        <m:t>=</m:t>
                      </m:r>
                      <m:sSup>
                        <m:sSupPr>
                          <m:ctrlPr>
                            <a:rPr lang="en-US" sz="2400" i="1">
                              <a:latin typeface="Cambria Math" panose="02040503050406030204" pitchFamily="18" charset="0"/>
                              <a:cs typeface="Cambria Math" panose="02040503050406030204" pitchFamily="18" charset="0"/>
                            </a:rPr>
                          </m:ctrlPr>
                        </m:sSupPr>
                        <m:e>
                          <m:r>
                            <a:rPr lang="en-US" sz="2400" i="1">
                              <a:latin typeface="Cambria Math" panose="02040503050406030204" pitchFamily="18" charset="0"/>
                              <a:cs typeface="Cambria Math" panose="02040503050406030204" pitchFamily="18" charset="0"/>
                            </a:rPr>
                            <m:t>𝑎</m:t>
                          </m:r>
                        </m:e>
                        <m:sup>
                          <m:r>
                            <a:rPr lang="en-US" sz="2400" i="1">
                              <a:latin typeface="Cambria Math" panose="02040503050406030204" pitchFamily="18" charset="0"/>
                              <a:cs typeface="Cambria Math" panose="02040503050406030204" pitchFamily="18" charset="0"/>
                            </a:rPr>
                            <m:t>3</m:t>
                          </m:r>
                        </m:sup>
                      </m:sSup>
                      <m:r>
                        <a:rPr lang="en-US" sz="2400" i="1">
                          <a:latin typeface="Cambria Math" panose="02040503050406030204" pitchFamily="18" charset="0"/>
                          <a:cs typeface="Cambria Math" panose="02040503050406030204" pitchFamily="18" charset="0"/>
                        </a:rPr>
                        <m:t>+2</m:t>
                      </m:r>
                      <m:sSup>
                        <m:sSupPr>
                          <m:ctrlPr>
                            <a:rPr lang="en-US" sz="2400" i="1">
                              <a:latin typeface="Cambria Math" panose="02040503050406030204" pitchFamily="18" charset="0"/>
                              <a:cs typeface="Cambria Math" panose="02040503050406030204" pitchFamily="18" charset="0"/>
                            </a:rPr>
                          </m:ctrlPr>
                        </m:sSupPr>
                        <m:e>
                          <m:r>
                            <a:rPr lang="en-US" sz="2400" i="1">
                              <a:latin typeface="Cambria Math" panose="02040503050406030204" pitchFamily="18" charset="0"/>
                              <a:cs typeface="Cambria Math" panose="02040503050406030204" pitchFamily="18" charset="0"/>
                            </a:rPr>
                            <m:t>𝑎</m:t>
                          </m:r>
                        </m:e>
                        <m:sup>
                          <m:r>
                            <a:rPr lang="en-US" sz="2400" i="1">
                              <a:latin typeface="Cambria Math" panose="02040503050406030204" pitchFamily="18" charset="0"/>
                              <a:cs typeface="Cambria Math" panose="02040503050406030204" pitchFamily="18" charset="0"/>
                            </a:rPr>
                            <m:t>2</m:t>
                          </m:r>
                        </m:sup>
                      </m:sSup>
                      <m:r>
                        <a:rPr lang="en-US" sz="2400" i="1">
                          <a:latin typeface="Cambria Math" panose="02040503050406030204" pitchFamily="18" charset="0"/>
                          <a:cs typeface="Cambria Math" panose="02040503050406030204" pitchFamily="18" charset="0"/>
                        </a:rPr>
                        <m:t>𝑏</m:t>
                      </m:r>
                      <m:r>
                        <a:rPr lang="en-US" sz="2400" i="1">
                          <a:latin typeface="Cambria Math" panose="02040503050406030204" pitchFamily="18" charset="0"/>
                          <a:cs typeface="Cambria Math" panose="02040503050406030204" pitchFamily="18" charset="0"/>
                        </a:rPr>
                        <m:t>+</m:t>
                      </m:r>
                      <m:r>
                        <a:rPr lang="en-US" sz="2400" i="1">
                          <a:latin typeface="Cambria Math" panose="02040503050406030204" pitchFamily="18" charset="0"/>
                          <a:cs typeface="Cambria Math" panose="02040503050406030204" pitchFamily="18" charset="0"/>
                        </a:rPr>
                        <m:t>𝑎</m:t>
                      </m:r>
                      <m:sSup>
                        <m:sSupPr>
                          <m:ctrlPr>
                            <a:rPr lang="en-US" sz="2400" i="1">
                              <a:latin typeface="Cambria Math" panose="02040503050406030204" pitchFamily="18" charset="0"/>
                              <a:cs typeface="Cambria Math" panose="02040503050406030204" pitchFamily="18" charset="0"/>
                            </a:rPr>
                          </m:ctrlPr>
                        </m:sSupPr>
                        <m:e>
                          <m:r>
                            <a:rPr lang="en-US" sz="2400" i="1">
                              <a:latin typeface="Cambria Math" panose="02040503050406030204" pitchFamily="18" charset="0"/>
                              <a:cs typeface="Cambria Math" panose="02040503050406030204" pitchFamily="18" charset="0"/>
                            </a:rPr>
                            <m:t>𝑏</m:t>
                          </m:r>
                        </m:e>
                        <m:sup>
                          <m:r>
                            <a:rPr lang="en-US" sz="2400" i="1">
                              <a:latin typeface="Cambria Math" panose="02040503050406030204" pitchFamily="18" charset="0"/>
                              <a:cs typeface="Cambria Math" panose="02040503050406030204" pitchFamily="18" charset="0"/>
                            </a:rPr>
                            <m:t>2</m:t>
                          </m:r>
                        </m:sup>
                      </m:sSup>
                      <m:r>
                        <a:rPr lang="en-US" sz="2400" i="1">
                          <a:latin typeface="Cambria Math" panose="02040503050406030204" pitchFamily="18" charset="0"/>
                          <a:cs typeface="Cambria Math" panose="02040503050406030204" pitchFamily="18" charset="0"/>
                        </a:rPr>
                        <m:t>+</m:t>
                      </m:r>
                      <m:sSup>
                        <m:sSupPr>
                          <m:ctrlPr>
                            <a:rPr lang="en-US" sz="2400" i="1">
                              <a:latin typeface="Cambria Math" panose="02040503050406030204" pitchFamily="18" charset="0"/>
                              <a:cs typeface="Cambria Math" panose="02040503050406030204" pitchFamily="18" charset="0"/>
                            </a:rPr>
                          </m:ctrlPr>
                        </m:sSupPr>
                        <m:e>
                          <m:r>
                            <a:rPr lang="en-US" sz="2400" i="1">
                              <a:latin typeface="Cambria Math" panose="02040503050406030204" pitchFamily="18" charset="0"/>
                              <a:cs typeface="Cambria Math" panose="02040503050406030204" pitchFamily="18" charset="0"/>
                            </a:rPr>
                            <m:t>𝑎</m:t>
                          </m:r>
                        </m:e>
                        <m:sup>
                          <m:r>
                            <a:rPr lang="en-US" sz="2400" i="1">
                              <a:latin typeface="Cambria Math" panose="02040503050406030204" pitchFamily="18" charset="0"/>
                              <a:cs typeface="Cambria Math" panose="02040503050406030204" pitchFamily="18" charset="0"/>
                            </a:rPr>
                            <m:t>2</m:t>
                          </m:r>
                        </m:sup>
                      </m:sSup>
                      <m:r>
                        <a:rPr lang="en-US" sz="2400" i="1">
                          <a:latin typeface="Cambria Math" panose="02040503050406030204" pitchFamily="18" charset="0"/>
                          <a:cs typeface="Cambria Math" panose="02040503050406030204" pitchFamily="18" charset="0"/>
                        </a:rPr>
                        <m:t>𝑏</m:t>
                      </m:r>
                      <m:r>
                        <a:rPr lang="en-US" sz="2400" i="1">
                          <a:latin typeface="Cambria Math" panose="02040503050406030204" pitchFamily="18" charset="0"/>
                          <a:cs typeface="Cambria Math" panose="02040503050406030204" pitchFamily="18" charset="0"/>
                        </a:rPr>
                        <m:t>+2</m:t>
                      </m:r>
                      <m:r>
                        <a:rPr lang="en-US" sz="2400" i="1">
                          <a:latin typeface="Cambria Math" panose="02040503050406030204" pitchFamily="18" charset="0"/>
                          <a:cs typeface="Cambria Math" panose="02040503050406030204" pitchFamily="18" charset="0"/>
                        </a:rPr>
                        <m:t>𝑎</m:t>
                      </m:r>
                      <m:sSup>
                        <m:sSupPr>
                          <m:ctrlPr>
                            <a:rPr lang="en-US" sz="2400" i="1">
                              <a:latin typeface="Cambria Math" panose="02040503050406030204" pitchFamily="18" charset="0"/>
                              <a:cs typeface="Cambria Math" panose="02040503050406030204" pitchFamily="18" charset="0"/>
                            </a:rPr>
                          </m:ctrlPr>
                        </m:sSupPr>
                        <m:e>
                          <m:r>
                            <a:rPr lang="en-US" sz="2400" i="1">
                              <a:latin typeface="Cambria Math" panose="02040503050406030204" pitchFamily="18" charset="0"/>
                              <a:cs typeface="Cambria Math" panose="02040503050406030204" pitchFamily="18" charset="0"/>
                            </a:rPr>
                            <m:t>𝑏</m:t>
                          </m:r>
                        </m:e>
                        <m:sup>
                          <m:r>
                            <a:rPr lang="en-US" sz="2400" i="1">
                              <a:latin typeface="Cambria Math" panose="02040503050406030204" pitchFamily="18" charset="0"/>
                              <a:cs typeface="Cambria Math" panose="02040503050406030204" pitchFamily="18" charset="0"/>
                            </a:rPr>
                            <m:t>2</m:t>
                          </m:r>
                        </m:sup>
                      </m:sSup>
                      <m:r>
                        <a:rPr lang="en-US" sz="2400" i="1">
                          <a:latin typeface="Cambria Math" panose="02040503050406030204" pitchFamily="18" charset="0"/>
                          <a:cs typeface="Cambria Math" panose="02040503050406030204" pitchFamily="18" charset="0"/>
                        </a:rPr>
                        <m:t>+</m:t>
                      </m:r>
                      <m:sSup>
                        <m:sSupPr>
                          <m:ctrlPr>
                            <a:rPr lang="en-US" sz="2400" i="1">
                              <a:latin typeface="Cambria Math" panose="02040503050406030204" pitchFamily="18" charset="0"/>
                              <a:cs typeface="Cambria Math" panose="02040503050406030204" pitchFamily="18" charset="0"/>
                            </a:rPr>
                          </m:ctrlPr>
                        </m:sSupPr>
                        <m:e>
                          <m:r>
                            <a:rPr lang="en-US" sz="2400" i="1">
                              <a:latin typeface="Cambria Math" panose="02040503050406030204" pitchFamily="18" charset="0"/>
                              <a:cs typeface="Cambria Math" panose="02040503050406030204" pitchFamily="18" charset="0"/>
                            </a:rPr>
                            <m:t>𝑏</m:t>
                          </m:r>
                        </m:e>
                        <m:sup>
                          <m:r>
                            <a:rPr lang="en-US" sz="2400" i="1">
                              <a:latin typeface="Cambria Math" panose="02040503050406030204" pitchFamily="18" charset="0"/>
                              <a:cs typeface="Cambria Math" panose="02040503050406030204" pitchFamily="18" charset="0"/>
                            </a:rPr>
                            <m:t>3</m:t>
                          </m:r>
                        </m:sup>
                      </m:sSup>
                    </m:oMath>
                  </m:oMathPara>
                </a14:m>
                <a:endParaRPr lang="en-US" sz="2400"/>
              </a:p>
            </p:txBody>
          </p:sp>
        </mc:Choice>
        <mc:Fallback xmlns="">
          <p:sp>
            <p:nvSpPr>
              <p:cNvPr id="8" name="Text Box 7"/>
              <p:cNvSpPr txBox="1">
                <a:spLocks noRot="1" noChangeAspect="1" noMove="1" noResize="1" noEditPoints="1" noAdjustHandles="1" noChangeArrowheads="1" noChangeShapeType="1" noTextEdit="1"/>
              </p:cNvSpPr>
              <p:nvPr/>
            </p:nvSpPr>
            <p:spPr>
              <a:xfrm>
                <a:off x="4807839" y="1402651"/>
                <a:ext cx="5175250" cy="454025"/>
              </a:xfrm>
              <a:prstGeom prst="rect">
                <a:avLst/>
              </a:prstGeom>
              <a:blipFill rotWithShape="1">
                <a:blip r:embed="rId6"/>
                <a:stretch>
                  <a:fillRect l="-5" t="-126" r="5" b="126"/>
                </a:stretch>
              </a:blipFill>
            </p:spPr>
            <p:txBody>
              <a:bodyPr/>
              <a:lstStyle/>
              <a:p>
                <a:r>
                  <a:rPr lang="en-US" altLang="en-US">
                    <a:noFill/>
                  </a:rPr>
                  <a:t> </a:t>
                </a:r>
              </a:p>
            </p:txBody>
          </p:sp>
        </mc:Fallback>
      </mc:AlternateContent>
      <mc:AlternateContent xmlns:mc="http://schemas.openxmlformats.org/markup-compatibility/2006" xmlns:a14="http://schemas.microsoft.com/office/drawing/2010/main">
        <mc:Choice Requires="a14">
          <p:sp>
            <p:nvSpPr>
              <p:cNvPr id="9" name="Text Box 8"/>
              <p:cNvSpPr txBox="1"/>
              <p:nvPr/>
            </p:nvSpPr>
            <p:spPr>
              <a:xfrm>
                <a:off x="4853559" y="1844611"/>
                <a:ext cx="3529330" cy="454025"/>
              </a:xfrm>
              <a:prstGeom prst="rect">
                <a:avLst/>
              </a:prstGeom>
              <a:noFill/>
            </p:spPr>
            <p:txBody>
              <a:bodyPr wrap="none" rtlCol="0" anchor="t">
                <a:spAutoFit/>
              </a:bodyPr>
              <a:lstStyle/>
              <a:p>
                <a:pPr algn="l"/>
                <a14:m>
                  <m:oMathPara xmlns:m="http://schemas.openxmlformats.org/officeDocument/2006/math">
                    <m:oMathParaPr>
                      <m:jc m:val="centerGroup"/>
                    </m:oMathParaPr>
                    <m:oMath xmlns:m="http://schemas.openxmlformats.org/officeDocument/2006/math">
                      <m:r>
                        <a:rPr lang="en-US" sz="2400" i="1">
                          <a:latin typeface="Cambria Math" panose="02040503050406030204" pitchFamily="18" charset="0"/>
                          <a:cs typeface="Cambria Math" panose="02040503050406030204" pitchFamily="18" charset="0"/>
                        </a:rPr>
                        <m:t>=</m:t>
                      </m:r>
                      <m:sSup>
                        <m:sSupPr>
                          <m:ctrlPr>
                            <a:rPr lang="en-US" sz="2400" i="1">
                              <a:latin typeface="Cambria Math" panose="02040503050406030204" pitchFamily="18" charset="0"/>
                              <a:cs typeface="Cambria Math" panose="02040503050406030204" pitchFamily="18" charset="0"/>
                            </a:rPr>
                          </m:ctrlPr>
                        </m:sSupPr>
                        <m:e>
                          <m:r>
                            <a:rPr lang="en-US" sz="2400" i="1">
                              <a:latin typeface="Cambria Math" panose="02040503050406030204" pitchFamily="18" charset="0"/>
                              <a:cs typeface="Cambria Math" panose="02040503050406030204" pitchFamily="18" charset="0"/>
                            </a:rPr>
                            <m:t>𝑎</m:t>
                          </m:r>
                        </m:e>
                        <m:sup>
                          <m:r>
                            <a:rPr lang="en-US" sz="2400" i="1">
                              <a:latin typeface="Cambria Math" panose="02040503050406030204" pitchFamily="18" charset="0"/>
                              <a:cs typeface="Cambria Math" panose="02040503050406030204" pitchFamily="18" charset="0"/>
                            </a:rPr>
                            <m:t>3</m:t>
                          </m:r>
                        </m:sup>
                      </m:sSup>
                      <m:r>
                        <a:rPr lang="en-US" sz="2400" i="1">
                          <a:latin typeface="Cambria Math" panose="02040503050406030204" pitchFamily="18" charset="0"/>
                          <a:cs typeface="Cambria Math" panose="02040503050406030204" pitchFamily="18" charset="0"/>
                        </a:rPr>
                        <m:t>+3</m:t>
                      </m:r>
                      <m:sSup>
                        <m:sSupPr>
                          <m:ctrlPr>
                            <a:rPr lang="en-US" sz="2400" i="1">
                              <a:latin typeface="Cambria Math" panose="02040503050406030204" pitchFamily="18" charset="0"/>
                              <a:cs typeface="Cambria Math" panose="02040503050406030204" pitchFamily="18" charset="0"/>
                            </a:rPr>
                          </m:ctrlPr>
                        </m:sSupPr>
                        <m:e>
                          <m:r>
                            <a:rPr lang="en-US" sz="2400" i="1">
                              <a:latin typeface="Cambria Math" panose="02040503050406030204" pitchFamily="18" charset="0"/>
                              <a:cs typeface="Cambria Math" panose="02040503050406030204" pitchFamily="18" charset="0"/>
                            </a:rPr>
                            <m:t>𝑎</m:t>
                          </m:r>
                        </m:e>
                        <m:sup>
                          <m:r>
                            <a:rPr lang="en-US" sz="2400" i="1">
                              <a:latin typeface="Cambria Math" panose="02040503050406030204" pitchFamily="18" charset="0"/>
                              <a:cs typeface="Cambria Math" panose="02040503050406030204" pitchFamily="18" charset="0"/>
                            </a:rPr>
                            <m:t>2</m:t>
                          </m:r>
                        </m:sup>
                      </m:sSup>
                      <m:r>
                        <a:rPr lang="en-US" sz="2400" i="1">
                          <a:latin typeface="Cambria Math" panose="02040503050406030204" pitchFamily="18" charset="0"/>
                          <a:cs typeface="Cambria Math" panose="02040503050406030204" pitchFamily="18" charset="0"/>
                        </a:rPr>
                        <m:t>𝑏</m:t>
                      </m:r>
                      <m:r>
                        <a:rPr lang="en-US" sz="2400" i="1">
                          <a:latin typeface="Cambria Math" panose="02040503050406030204" pitchFamily="18" charset="0"/>
                          <a:cs typeface="Cambria Math" panose="02040503050406030204" pitchFamily="18" charset="0"/>
                        </a:rPr>
                        <m:t>+3</m:t>
                      </m:r>
                      <m:r>
                        <a:rPr lang="en-US" sz="2400" i="1">
                          <a:latin typeface="Cambria Math" panose="02040503050406030204" pitchFamily="18" charset="0"/>
                          <a:cs typeface="Cambria Math" panose="02040503050406030204" pitchFamily="18" charset="0"/>
                        </a:rPr>
                        <m:t>𝑎</m:t>
                      </m:r>
                      <m:sSup>
                        <m:sSupPr>
                          <m:ctrlPr>
                            <a:rPr lang="en-US" sz="2400" i="1">
                              <a:latin typeface="Cambria Math" panose="02040503050406030204" pitchFamily="18" charset="0"/>
                              <a:cs typeface="Cambria Math" panose="02040503050406030204" pitchFamily="18" charset="0"/>
                            </a:rPr>
                          </m:ctrlPr>
                        </m:sSupPr>
                        <m:e>
                          <m:r>
                            <a:rPr lang="en-US" sz="2400" i="1">
                              <a:latin typeface="Cambria Math" panose="02040503050406030204" pitchFamily="18" charset="0"/>
                              <a:cs typeface="Cambria Math" panose="02040503050406030204" pitchFamily="18" charset="0"/>
                            </a:rPr>
                            <m:t>𝑏</m:t>
                          </m:r>
                        </m:e>
                        <m:sup>
                          <m:r>
                            <a:rPr lang="en-US" sz="2400" i="1">
                              <a:latin typeface="Cambria Math" panose="02040503050406030204" pitchFamily="18" charset="0"/>
                              <a:cs typeface="Cambria Math" panose="02040503050406030204" pitchFamily="18" charset="0"/>
                            </a:rPr>
                            <m:t>2</m:t>
                          </m:r>
                        </m:sup>
                      </m:sSup>
                      <m:r>
                        <a:rPr lang="en-US" sz="2400" i="1">
                          <a:latin typeface="Cambria Math" panose="02040503050406030204" pitchFamily="18" charset="0"/>
                          <a:cs typeface="Cambria Math" panose="02040503050406030204" pitchFamily="18" charset="0"/>
                        </a:rPr>
                        <m:t>+</m:t>
                      </m:r>
                      <m:sSup>
                        <m:sSupPr>
                          <m:ctrlPr>
                            <a:rPr lang="en-US" sz="2400" i="1">
                              <a:latin typeface="Cambria Math" panose="02040503050406030204" pitchFamily="18" charset="0"/>
                              <a:cs typeface="Cambria Math" panose="02040503050406030204" pitchFamily="18" charset="0"/>
                            </a:rPr>
                          </m:ctrlPr>
                        </m:sSupPr>
                        <m:e>
                          <m:r>
                            <a:rPr lang="en-US" sz="2400" i="1">
                              <a:latin typeface="Cambria Math" panose="02040503050406030204" pitchFamily="18" charset="0"/>
                              <a:cs typeface="Cambria Math" panose="02040503050406030204" pitchFamily="18" charset="0"/>
                            </a:rPr>
                            <m:t>𝑏</m:t>
                          </m:r>
                        </m:e>
                        <m:sup>
                          <m:r>
                            <a:rPr lang="en-US" sz="2400" i="1">
                              <a:latin typeface="Cambria Math" panose="02040503050406030204" pitchFamily="18" charset="0"/>
                              <a:cs typeface="Cambria Math" panose="02040503050406030204" pitchFamily="18" charset="0"/>
                            </a:rPr>
                            <m:t>3</m:t>
                          </m:r>
                        </m:sup>
                      </m:sSup>
                    </m:oMath>
                  </m:oMathPara>
                </a14:m>
                <a:endParaRPr lang="en-US" sz="2400"/>
              </a:p>
            </p:txBody>
          </p:sp>
        </mc:Choice>
        <mc:Fallback xmlns="">
          <p:sp>
            <p:nvSpPr>
              <p:cNvPr id="9" name="Text Box 8"/>
              <p:cNvSpPr txBox="1">
                <a:spLocks noRot="1" noChangeAspect="1" noMove="1" noResize="1" noEditPoints="1" noAdjustHandles="1" noChangeArrowheads="1" noChangeShapeType="1" noTextEdit="1"/>
              </p:cNvSpPr>
              <p:nvPr/>
            </p:nvSpPr>
            <p:spPr>
              <a:xfrm>
                <a:off x="4853559" y="1844611"/>
                <a:ext cx="3529330" cy="454025"/>
              </a:xfrm>
              <a:prstGeom prst="rect">
                <a:avLst/>
              </a:prstGeom>
              <a:blipFill rotWithShape="1">
                <a:blip r:embed="rId7"/>
                <a:stretch>
                  <a:fillRect l="-7" t="-126" r="7" b="126"/>
                </a:stretch>
              </a:blipFill>
            </p:spPr>
            <p:txBody>
              <a:bodyPr/>
              <a:lstStyle/>
              <a:p>
                <a:r>
                  <a:rPr lang="en-US" altLang="en-US">
                    <a:noFill/>
                  </a:rPr>
                  <a:t> </a:t>
                </a:r>
              </a:p>
            </p:txBody>
          </p:sp>
        </mc:Fallback>
      </mc:AlternateContent>
      <mc:AlternateContent xmlns:mc="http://schemas.openxmlformats.org/markup-compatibility/2006" xmlns:a14="http://schemas.microsoft.com/office/drawing/2010/main">
        <mc:Choice Requires="a14">
          <p:sp>
            <p:nvSpPr>
              <p:cNvPr id="10" name="Text Box 9"/>
              <p:cNvSpPr txBox="1"/>
              <p:nvPr/>
            </p:nvSpPr>
            <p:spPr>
              <a:xfrm>
                <a:off x="2923159" y="2480881"/>
                <a:ext cx="5135880" cy="452755"/>
              </a:xfrm>
              <a:prstGeom prst="rect">
                <a:avLst/>
              </a:prstGeom>
              <a:noFill/>
            </p:spPr>
            <p:txBody>
              <a:bodyPr wrap="none" rtlCol="0" anchor="t">
                <a:spAutoFit/>
              </a:bodyPr>
              <a:lstStyle/>
              <a:p>
                <a:pPr algn="l"/>
                <a14:m>
                  <m:oMathPara xmlns:m="http://schemas.openxmlformats.org/officeDocument/2006/math">
                    <m:oMathParaPr>
                      <m:jc m:val="centerGroup"/>
                    </m:oMathParaPr>
                    <m:oMath xmlns:m="http://schemas.openxmlformats.org/officeDocument/2006/math">
                      <m:r>
                        <a:rPr lang="en-US" sz="2400" b="1" i="1">
                          <a:solidFill>
                            <a:schemeClr val="accent5"/>
                          </a:solidFill>
                          <a:latin typeface="Cambria Math" panose="02040503050406030204" pitchFamily="18" charset="0"/>
                          <a:cs typeface="Cambria Math" panose="02040503050406030204" pitchFamily="18" charset="0"/>
                        </a:rPr>
                        <m:t>⟹(</m:t>
                      </m:r>
                      <m:sSup>
                        <m:sSupPr>
                          <m:ctrlPr>
                            <a:rPr lang="en-US" sz="2400" b="1" i="1">
                              <a:solidFill>
                                <a:schemeClr val="accent5"/>
                              </a:solidFill>
                              <a:latin typeface="Cambria Math" panose="02040503050406030204" pitchFamily="18" charset="0"/>
                              <a:cs typeface="Cambria Math" panose="02040503050406030204" pitchFamily="18" charset="0"/>
                            </a:rPr>
                          </m:ctrlPr>
                        </m:sSupPr>
                        <m:e>
                          <m:r>
                            <a:rPr lang="en-US" sz="2400" b="1" i="1">
                              <a:solidFill>
                                <a:schemeClr val="accent5"/>
                              </a:solidFill>
                              <a:latin typeface="Cambria Math" panose="02040503050406030204" pitchFamily="18" charset="0"/>
                              <a:cs typeface="Cambria Math" panose="02040503050406030204" pitchFamily="18" charset="0"/>
                            </a:rPr>
                            <m:t>𝒂</m:t>
                          </m:r>
                          <m:r>
                            <a:rPr lang="en-US" sz="2400" b="1" i="1">
                              <a:solidFill>
                                <a:schemeClr val="accent5"/>
                              </a:solidFill>
                              <a:latin typeface="Cambria Math" panose="02040503050406030204" pitchFamily="18" charset="0"/>
                              <a:cs typeface="Cambria Math" panose="02040503050406030204" pitchFamily="18" charset="0"/>
                            </a:rPr>
                            <m:t>+</m:t>
                          </m:r>
                          <m:r>
                            <a:rPr lang="en-US" sz="2400" b="1" i="1">
                              <a:solidFill>
                                <a:schemeClr val="accent5"/>
                              </a:solidFill>
                              <a:latin typeface="Cambria Math" panose="02040503050406030204" pitchFamily="18" charset="0"/>
                              <a:cs typeface="Cambria Math" panose="02040503050406030204" pitchFamily="18" charset="0"/>
                            </a:rPr>
                            <m:t>𝒃</m:t>
                          </m:r>
                          <m:r>
                            <a:rPr lang="en-US" sz="2400" b="1" i="1">
                              <a:solidFill>
                                <a:schemeClr val="accent5"/>
                              </a:solidFill>
                              <a:latin typeface="Cambria Math" panose="02040503050406030204" pitchFamily="18" charset="0"/>
                              <a:cs typeface="Cambria Math" panose="02040503050406030204" pitchFamily="18" charset="0"/>
                            </a:rPr>
                            <m:t>)</m:t>
                          </m:r>
                        </m:e>
                        <m:sup>
                          <m:r>
                            <a:rPr lang="en-US" sz="2400" b="1" i="1">
                              <a:solidFill>
                                <a:schemeClr val="accent5"/>
                              </a:solidFill>
                              <a:latin typeface="Cambria Math" panose="02040503050406030204" pitchFamily="18" charset="0"/>
                              <a:cs typeface="Cambria Math" panose="02040503050406030204" pitchFamily="18" charset="0"/>
                            </a:rPr>
                            <m:t>𝟑</m:t>
                          </m:r>
                        </m:sup>
                      </m:sSup>
                      <m:r>
                        <a:rPr lang="en-US" sz="2400" b="1" i="1">
                          <a:solidFill>
                            <a:schemeClr val="accent5"/>
                          </a:solidFill>
                          <a:latin typeface="Cambria Math" panose="02040503050406030204" pitchFamily="18" charset="0"/>
                          <a:cs typeface="Cambria Math" panose="02040503050406030204" pitchFamily="18" charset="0"/>
                        </a:rPr>
                        <m:t>=</m:t>
                      </m:r>
                      <m:sSup>
                        <m:sSupPr>
                          <m:ctrlPr>
                            <a:rPr lang="en-US" sz="2400" b="1" i="1">
                              <a:solidFill>
                                <a:schemeClr val="accent5"/>
                              </a:solidFill>
                              <a:latin typeface="Cambria Math" panose="02040503050406030204" pitchFamily="18" charset="0"/>
                              <a:cs typeface="Cambria Math" panose="02040503050406030204" pitchFamily="18" charset="0"/>
                            </a:rPr>
                          </m:ctrlPr>
                        </m:sSupPr>
                        <m:e>
                          <m:r>
                            <a:rPr lang="en-US" sz="2400" b="1" i="1">
                              <a:solidFill>
                                <a:schemeClr val="accent5"/>
                              </a:solidFill>
                              <a:latin typeface="Cambria Math" panose="02040503050406030204" pitchFamily="18" charset="0"/>
                              <a:cs typeface="Cambria Math" panose="02040503050406030204" pitchFamily="18" charset="0"/>
                            </a:rPr>
                            <m:t>𝒂</m:t>
                          </m:r>
                        </m:e>
                        <m:sup>
                          <m:r>
                            <a:rPr lang="en-US" sz="2400" b="1" i="1">
                              <a:solidFill>
                                <a:schemeClr val="accent5"/>
                              </a:solidFill>
                              <a:latin typeface="Cambria Math" panose="02040503050406030204" pitchFamily="18" charset="0"/>
                              <a:cs typeface="Cambria Math" panose="02040503050406030204" pitchFamily="18" charset="0"/>
                            </a:rPr>
                            <m:t>𝟑</m:t>
                          </m:r>
                        </m:sup>
                      </m:sSup>
                      <m:r>
                        <a:rPr lang="en-US" sz="2400" b="1" i="1">
                          <a:solidFill>
                            <a:schemeClr val="accent5"/>
                          </a:solidFill>
                          <a:latin typeface="Cambria Math" panose="02040503050406030204" pitchFamily="18" charset="0"/>
                          <a:cs typeface="Cambria Math" panose="02040503050406030204" pitchFamily="18" charset="0"/>
                        </a:rPr>
                        <m:t>+</m:t>
                      </m:r>
                      <m:r>
                        <a:rPr lang="en-US" sz="2400" b="1" i="1">
                          <a:solidFill>
                            <a:schemeClr val="accent5"/>
                          </a:solidFill>
                          <a:latin typeface="Cambria Math" panose="02040503050406030204" pitchFamily="18" charset="0"/>
                          <a:cs typeface="Cambria Math" panose="02040503050406030204" pitchFamily="18" charset="0"/>
                        </a:rPr>
                        <m:t>𝟑</m:t>
                      </m:r>
                      <m:sSup>
                        <m:sSupPr>
                          <m:ctrlPr>
                            <a:rPr lang="en-US" sz="2400" b="1" i="1">
                              <a:solidFill>
                                <a:schemeClr val="accent5"/>
                              </a:solidFill>
                              <a:latin typeface="Cambria Math" panose="02040503050406030204" pitchFamily="18" charset="0"/>
                              <a:cs typeface="Cambria Math" panose="02040503050406030204" pitchFamily="18" charset="0"/>
                            </a:rPr>
                          </m:ctrlPr>
                        </m:sSupPr>
                        <m:e>
                          <m:r>
                            <a:rPr lang="en-US" sz="2400" b="1" i="1">
                              <a:solidFill>
                                <a:schemeClr val="accent5"/>
                              </a:solidFill>
                              <a:latin typeface="Cambria Math" panose="02040503050406030204" pitchFamily="18" charset="0"/>
                              <a:cs typeface="Cambria Math" panose="02040503050406030204" pitchFamily="18" charset="0"/>
                            </a:rPr>
                            <m:t>𝒂</m:t>
                          </m:r>
                        </m:e>
                        <m:sup>
                          <m:r>
                            <a:rPr lang="en-US" sz="2400" b="1" i="1">
                              <a:solidFill>
                                <a:schemeClr val="accent5"/>
                              </a:solidFill>
                              <a:latin typeface="Cambria Math" panose="02040503050406030204" pitchFamily="18" charset="0"/>
                              <a:cs typeface="Cambria Math" panose="02040503050406030204" pitchFamily="18" charset="0"/>
                            </a:rPr>
                            <m:t>𝟐</m:t>
                          </m:r>
                        </m:sup>
                      </m:sSup>
                      <m:r>
                        <a:rPr lang="en-US" sz="2400" b="1" i="1">
                          <a:solidFill>
                            <a:schemeClr val="accent5"/>
                          </a:solidFill>
                          <a:latin typeface="Cambria Math" panose="02040503050406030204" pitchFamily="18" charset="0"/>
                          <a:cs typeface="Cambria Math" panose="02040503050406030204" pitchFamily="18" charset="0"/>
                        </a:rPr>
                        <m:t>𝒃</m:t>
                      </m:r>
                      <m:r>
                        <a:rPr lang="en-US" sz="2400" b="1" i="1">
                          <a:solidFill>
                            <a:schemeClr val="accent5"/>
                          </a:solidFill>
                          <a:latin typeface="Cambria Math" panose="02040503050406030204" pitchFamily="18" charset="0"/>
                          <a:cs typeface="Cambria Math" panose="02040503050406030204" pitchFamily="18" charset="0"/>
                        </a:rPr>
                        <m:t>+</m:t>
                      </m:r>
                      <m:r>
                        <a:rPr lang="en-US" sz="2400" b="1" i="1">
                          <a:solidFill>
                            <a:schemeClr val="accent5"/>
                          </a:solidFill>
                          <a:latin typeface="Cambria Math" panose="02040503050406030204" pitchFamily="18" charset="0"/>
                          <a:cs typeface="Cambria Math" panose="02040503050406030204" pitchFamily="18" charset="0"/>
                        </a:rPr>
                        <m:t>𝟑</m:t>
                      </m:r>
                      <m:r>
                        <a:rPr lang="en-US" sz="2400" b="1" i="1">
                          <a:solidFill>
                            <a:schemeClr val="accent5"/>
                          </a:solidFill>
                          <a:latin typeface="Cambria Math" panose="02040503050406030204" pitchFamily="18" charset="0"/>
                          <a:cs typeface="Cambria Math" panose="02040503050406030204" pitchFamily="18" charset="0"/>
                        </a:rPr>
                        <m:t>𝒂</m:t>
                      </m:r>
                      <m:sSup>
                        <m:sSupPr>
                          <m:ctrlPr>
                            <a:rPr lang="en-US" sz="2400" b="1" i="1">
                              <a:solidFill>
                                <a:schemeClr val="accent5"/>
                              </a:solidFill>
                              <a:latin typeface="Cambria Math" panose="02040503050406030204" pitchFamily="18" charset="0"/>
                              <a:cs typeface="Cambria Math" panose="02040503050406030204" pitchFamily="18" charset="0"/>
                            </a:rPr>
                          </m:ctrlPr>
                        </m:sSupPr>
                        <m:e>
                          <m:r>
                            <a:rPr lang="en-US" sz="2400" b="1" i="1">
                              <a:solidFill>
                                <a:schemeClr val="accent5"/>
                              </a:solidFill>
                              <a:latin typeface="Cambria Math" panose="02040503050406030204" pitchFamily="18" charset="0"/>
                              <a:cs typeface="Cambria Math" panose="02040503050406030204" pitchFamily="18" charset="0"/>
                            </a:rPr>
                            <m:t>𝒃</m:t>
                          </m:r>
                        </m:e>
                        <m:sup>
                          <m:r>
                            <a:rPr lang="en-US" sz="2400" b="1" i="1">
                              <a:solidFill>
                                <a:schemeClr val="accent5"/>
                              </a:solidFill>
                              <a:latin typeface="Cambria Math" panose="02040503050406030204" pitchFamily="18" charset="0"/>
                              <a:cs typeface="Cambria Math" panose="02040503050406030204" pitchFamily="18" charset="0"/>
                            </a:rPr>
                            <m:t>𝟐</m:t>
                          </m:r>
                        </m:sup>
                      </m:sSup>
                      <m:r>
                        <a:rPr lang="en-US" sz="2400" b="1" i="1">
                          <a:solidFill>
                            <a:schemeClr val="accent5"/>
                          </a:solidFill>
                          <a:latin typeface="Cambria Math" panose="02040503050406030204" pitchFamily="18" charset="0"/>
                          <a:cs typeface="Cambria Math" panose="02040503050406030204" pitchFamily="18" charset="0"/>
                        </a:rPr>
                        <m:t>+</m:t>
                      </m:r>
                      <m:sSup>
                        <m:sSupPr>
                          <m:ctrlPr>
                            <a:rPr lang="en-US" sz="2400" b="1" i="1">
                              <a:solidFill>
                                <a:schemeClr val="accent5"/>
                              </a:solidFill>
                              <a:latin typeface="Cambria Math" panose="02040503050406030204" pitchFamily="18" charset="0"/>
                              <a:cs typeface="Cambria Math" panose="02040503050406030204" pitchFamily="18" charset="0"/>
                            </a:rPr>
                          </m:ctrlPr>
                        </m:sSupPr>
                        <m:e>
                          <m:r>
                            <a:rPr lang="en-US" sz="2400" b="1" i="1">
                              <a:solidFill>
                                <a:schemeClr val="accent5"/>
                              </a:solidFill>
                              <a:latin typeface="Cambria Math" panose="02040503050406030204" pitchFamily="18" charset="0"/>
                              <a:cs typeface="Cambria Math" panose="02040503050406030204" pitchFamily="18" charset="0"/>
                            </a:rPr>
                            <m:t>𝒃</m:t>
                          </m:r>
                        </m:e>
                        <m:sup>
                          <m:r>
                            <a:rPr lang="en-US" sz="2400" b="1" i="1">
                              <a:solidFill>
                                <a:schemeClr val="accent5"/>
                              </a:solidFill>
                              <a:latin typeface="Cambria Math" panose="02040503050406030204" pitchFamily="18" charset="0"/>
                              <a:cs typeface="Cambria Math" panose="02040503050406030204" pitchFamily="18" charset="0"/>
                            </a:rPr>
                            <m:t>𝟑</m:t>
                          </m:r>
                        </m:sup>
                      </m:sSup>
                    </m:oMath>
                  </m:oMathPara>
                </a14:m>
                <a:endParaRPr lang="en-US" sz="2400" b="1" i="1">
                  <a:solidFill>
                    <a:schemeClr val="accent5"/>
                  </a:solidFill>
                  <a:latin typeface="Cambria Math" panose="02040503050406030204" pitchFamily="18" charset="0"/>
                  <a:cs typeface="Cambria Math" panose="02040503050406030204" pitchFamily="18" charset="0"/>
                </a:endParaRPr>
              </a:p>
            </p:txBody>
          </p:sp>
        </mc:Choice>
        <mc:Fallback xmlns="">
          <p:sp>
            <p:nvSpPr>
              <p:cNvPr id="10" name="Text Box 9"/>
              <p:cNvSpPr txBox="1">
                <a:spLocks noRot="1" noChangeAspect="1" noMove="1" noResize="1" noEditPoints="1" noAdjustHandles="1" noChangeArrowheads="1" noChangeShapeType="1" noTextEdit="1"/>
              </p:cNvSpPr>
              <p:nvPr/>
            </p:nvSpPr>
            <p:spPr>
              <a:xfrm>
                <a:off x="2923159" y="2480881"/>
                <a:ext cx="5135880" cy="452755"/>
              </a:xfrm>
              <a:prstGeom prst="rect">
                <a:avLst/>
              </a:prstGeom>
              <a:blipFill rotWithShape="1">
                <a:blip r:embed="rId8"/>
                <a:stretch>
                  <a:fillRect l="-5" t="-126" r="-3506" b="126"/>
                </a:stretch>
              </a:blipFill>
            </p:spPr>
            <p:txBody>
              <a:bodyPr/>
              <a:lstStyle/>
              <a:p>
                <a:r>
                  <a:rPr lang="en-US" altLang="en-US">
                    <a:noFill/>
                  </a:rPr>
                  <a:t> </a:t>
                </a:r>
              </a:p>
            </p:txBody>
          </p:sp>
        </mc:Fallback>
      </mc:AlternateContent>
      <p:sp>
        <p:nvSpPr>
          <p:cNvPr id="12" name="Text Box 11"/>
          <p:cNvSpPr txBox="1"/>
          <p:nvPr/>
        </p:nvSpPr>
        <p:spPr>
          <a:xfrm>
            <a:off x="803275" y="3039745"/>
            <a:ext cx="6228080" cy="521970"/>
          </a:xfrm>
          <a:prstGeom prst="rect">
            <a:avLst/>
          </a:prstGeom>
          <a:noFill/>
        </p:spPr>
        <p:txBody>
          <a:bodyPr wrap="square" rtlCol="0">
            <a:spAutoFit/>
          </a:bodyPr>
          <a:lstStyle/>
          <a:p>
            <a:r>
              <a:rPr lang="en-US" sz="2800">
                <a:latin typeface="Times New Roman" panose="02020603050405020304" charset="0"/>
                <a:cs typeface="Times New Roman" panose="02020603050405020304" charset="0"/>
              </a:rPr>
              <a:t>Với A, B là 2 biểu thức tùy ý</a:t>
            </a:r>
          </a:p>
        </p:txBody>
      </p:sp>
      <p:sp>
        <p:nvSpPr>
          <p:cNvPr id="14" name="Text Box 13"/>
          <p:cNvSpPr txBox="1"/>
          <p:nvPr/>
        </p:nvSpPr>
        <p:spPr>
          <a:xfrm>
            <a:off x="673735" y="4688840"/>
            <a:ext cx="694055" cy="583565"/>
          </a:xfrm>
          <a:prstGeom prst="rect">
            <a:avLst/>
          </a:prstGeom>
          <a:noFill/>
        </p:spPr>
        <p:txBody>
          <a:bodyPr wrap="square" rtlCol="0">
            <a:spAutoFit/>
          </a:bodyPr>
          <a:lstStyle/>
          <a:p>
            <a:r>
              <a:rPr lang="en-US" sz="3200" b="1">
                <a:latin typeface="Times New Roman" panose="02020603050405020304" charset="0"/>
                <a:cs typeface="Times New Roman" panose="02020603050405020304" charset="0"/>
              </a:rPr>
              <a:t>?2</a:t>
            </a:r>
          </a:p>
        </p:txBody>
      </p:sp>
      <p:sp>
        <p:nvSpPr>
          <p:cNvPr id="11" name="Text Box 10"/>
          <p:cNvSpPr txBox="1"/>
          <p:nvPr/>
        </p:nvSpPr>
        <p:spPr>
          <a:xfrm>
            <a:off x="1297940" y="4688840"/>
            <a:ext cx="10640060" cy="1814830"/>
          </a:xfrm>
          <a:prstGeom prst="rect">
            <a:avLst/>
          </a:prstGeom>
          <a:noFill/>
        </p:spPr>
        <p:txBody>
          <a:bodyPr wrap="square" rtlCol="0">
            <a:spAutoFit/>
          </a:bodyPr>
          <a:lstStyle/>
          <a:p>
            <a:r>
              <a:rPr lang="en-US" sz="2800">
                <a:latin typeface="Times New Roman" panose="02020603050405020304" charset="0"/>
                <a:cs typeface="Times New Roman" panose="02020603050405020304" charset="0"/>
              </a:rPr>
              <a:t>Lập phương của một tổng hai biểu thức bằng lập phương biểu thức thứ nhất, cộng ba lần tích bình phương biểu thức thứ nhất với biểu thức thứ hai, cộng ba lần tích biểu thức thứ nhất với bình phương biểu thức thứ hai, cộng lập phương biểu thức thứ hai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500"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500" fill="hold">
                                          <p:stCondLst>
                                            <p:cond delay="0"/>
                                          </p:stCondLst>
                                        </p:cTn>
                                        <p:tgtEl>
                                          <p:spTgt spid="8">
                                            <p:txEl>
                                              <p:pRg st="0" end="0"/>
                                            </p:txEl>
                                          </p:spTgt>
                                        </p:tgtEl>
                                        <p:attrNameLst>
                                          <p:attrName>style.visibility</p:attrName>
                                        </p:attrNameLst>
                                      </p:cBhvr>
                                      <p:to>
                                        <p:strVal val="visible"/>
                                      </p:to>
                                    </p:set>
                                    <p:animEffect transition="in" filter="box(in)">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500" fill="hold">
                                          <p:stCondLst>
                                            <p:cond delay="0"/>
                                          </p:stCondLst>
                                        </p:cTn>
                                        <p:tgtEl>
                                          <p:spTgt spid="9">
                                            <p:txEl>
                                              <p:pRg st="0" end="0"/>
                                            </p:txEl>
                                          </p:spTgt>
                                        </p:tgtEl>
                                        <p:attrNameLst>
                                          <p:attrName>style.visibility</p:attrName>
                                        </p:attrNameLst>
                                      </p:cBhvr>
                                      <p:to>
                                        <p:strVal val="visible"/>
                                      </p:to>
                                    </p:set>
                                    <p:animEffect transition="in" filter="box(in)">
                                      <p:cBhvr>
                                        <p:cTn id="17" dur="5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500" fill="hold">
                                          <p:stCondLst>
                                            <p:cond delay="0"/>
                                          </p:stCondLst>
                                        </p:cTn>
                                        <p:tgtEl>
                                          <p:spTgt spid="10">
                                            <p:txEl>
                                              <p:pRg st="0" end="0"/>
                                            </p:txEl>
                                          </p:spTgt>
                                        </p:tgtEl>
                                        <p:attrNameLst>
                                          <p:attrName>style.visibility</p:attrName>
                                        </p:attrNameLst>
                                      </p:cBhvr>
                                      <p:to>
                                        <p:strVal val="visible"/>
                                      </p:to>
                                    </p:set>
                                    <p:animEffect transition="in" filter="box(in)">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500" fill="hold">
                                          <p:stCondLst>
                                            <p:cond delay="0"/>
                                          </p:stCondLst>
                                        </p:cTn>
                                        <p:tgtEl>
                                          <p:spTgt spid="12"/>
                                        </p:tgtEl>
                                        <p:attrNameLst>
                                          <p:attrName>style.visibility</p:attrName>
                                        </p:attrNameLst>
                                      </p:cBhvr>
                                      <p:to>
                                        <p:strVal val="visible"/>
                                      </p:to>
                                    </p:set>
                                    <p:animEffect transition="in" filter="box(in)">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strips(downRight)">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500" fill="hold">
                                          <p:stCondLst>
                                            <p:cond delay="0"/>
                                          </p:stCondLst>
                                        </p:cTn>
                                        <p:tgtEl>
                                          <p:spTgt spid="14"/>
                                        </p:tgtEl>
                                        <p:attrNameLst>
                                          <p:attrName>style.visibility</p:attrName>
                                        </p:attrNameLst>
                                      </p:cBhvr>
                                      <p:to>
                                        <p:strVal val="visible"/>
                                      </p:to>
                                    </p:set>
                                    <p:animEffect transition="in" filter="box(in)">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500" fill="hold">
                                          <p:stCondLst>
                                            <p:cond delay="0"/>
                                          </p:stCondLst>
                                        </p:cTn>
                                        <p:tgtEl>
                                          <p:spTgt spid="11"/>
                                        </p:tgtEl>
                                        <p:attrNameLst>
                                          <p:attrName>style.visibility</p:attrName>
                                        </p:attrNameLst>
                                      </p:cBhvr>
                                      <p:to>
                                        <p:strVal val="visible"/>
                                      </p:to>
                                    </p:set>
                                    <p:animEffect transition="in" filter="box(in)">
                                      <p:cBhvr>
                                        <p:cTn id="4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vi-VN" sz="3200" b="1" dirty="0">
                <a:solidFill>
                  <a:srgbClr val="FF0000"/>
                </a:solidFill>
              </a:rPr>
              <a:t>Áp dụng:</a:t>
            </a:r>
          </a:p>
        </p:txBody>
      </p:sp>
      <p:sp>
        <p:nvSpPr>
          <p:cNvPr id="3" name="Content Placeholder 2"/>
          <p:cNvSpPr>
            <a:spLocks noGrp="1"/>
          </p:cNvSpPr>
          <p:nvPr>
            <p:ph sz="half" idx="1"/>
          </p:nvPr>
        </p:nvSpPr>
        <p:spPr>
          <a:xfrm>
            <a:off x="1191133" y="1463294"/>
            <a:ext cx="4937760" cy="3694176"/>
          </a:xfrm>
        </p:spPr>
        <p:txBody>
          <a:bodyPr/>
          <a:lstStyle/>
          <a:p>
            <a:pPr marL="0" indent="0">
              <a:buNone/>
            </a:pPr>
            <a:r>
              <a:rPr lang="en-US" altLang="vi-VN" sz="2800" b="1" dirty="0">
                <a:solidFill>
                  <a:schemeClr val="accent5"/>
                </a:solidFill>
                <a:latin typeface="Arial" panose="020B0604020202020204" pitchFamily="34" charset="0"/>
              </a:rPr>
              <a:t>a) </a:t>
            </a:r>
            <a:r>
              <a:rPr lang="en-US" altLang="vi-VN" sz="2800" b="1" dirty="0" err="1">
                <a:solidFill>
                  <a:schemeClr val="accent5"/>
                </a:solidFill>
                <a:latin typeface="Arial" panose="020B0604020202020204" pitchFamily="34" charset="0"/>
              </a:rPr>
              <a:t>Tính</a:t>
            </a:r>
            <a:r>
              <a:rPr lang="en-US" altLang="vi-VN" sz="2800" b="1" dirty="0">
                <a:solidFill>
                  <a:schemeClr val="accent5"/>
                </a:solidFill>
                <a:latin typeface="Arial" panose="020B0604020202020204" pitchFamily="34" charset="0"/>
              </a:rPr>
              <a:t> ( x + 1)</a:t>
            </a:r>
            <a:r>
              <a:rPr lang="en-US" altLang="vi-VN" sz="2800" b="1" baseline="30000" dirty="0">
                <a:solidFill>
                  <a:schemeClr val="accent5"/>
                </a:solidFill>
                <a:latin typeface="Arial" panose="020B0604020202020204" pitchFamily="34" charset="0"/>
              </a:rPr>
              <a:t>3</a:t>
            </a:r>
            <a:r>
              <a:rPr lang="en-US" altLang="vi-VN" sz="2800" b="1" dirty="0">
                <a:solidFill>
                  <a:schemeClr val="accent5"/>
                </a:solidFill>
                <a:latin typeface="Arial" panose="020B0604020202020204" pitchFamily="34" charset="0"/>
              </a:rPr>
              <a:t>.</a:t>
            </a:r>
          </a:p>
          <a:p>
            <a:pPr marL="0" indent="0">
              <a:buNone/>
            </a:pPr>
            <a:r>
              <a:rPr lang="en-US" altLang="vi-VN" sz="2800" b="1" dirty="0">
                <a:solidFill>
                  <a:schemeClr val="accent5"/>
                </a:solidFill>
                <a:latin typeface="Arial" panose="020B0604020202020204" pitchFamily="34" charset="0"/>
              </a:rPr>
              <a:t>b)</a:t>
            </a:r>
            <a:r>
              <a:rPr lang="en-US" altLang="vi-VN" sz="2800" b="1" dirty="0" err="1">
                <a:solidFill>
                  <a:schemeClr val="accent5"/>
                </a:solidFill>
                <a:latin typeface="Arial" panose="020B0604020202020204" pitchFamily="34" charset="0"/>
              </a:rPr>
              <a:t>Tính</a:t>
            </a:r>
            <a:r>
              <a:rPr lang="en-US" altLang="vi-VN" sz="2800" b="1" dirty="0">
                <a:solidFill>
                  <a:schemeClr val="accent5"/>
                </a:solidFill>
                <a:latin typeface="Arial" panose="020B0604020202020204" pitchFamily="34" charset="0"/>
              </a:rPr>
              <a:t> ( 2x + y)</a:t>
            </a:r>
            <a:r>
              <a:rPr lang="en-US" altLang="vi-VN" sz="2800" b="1" baseline="30000" dirty="0">
                <a:solidFill>
                  <a:schemeClr val="accent5"/>
                </a:solidFill>
                <a:latin typeface="Arial" panose="020B0604020202020204" pitchFamily="34" charset="0"/>
              </a:rPr>
              <a:t>3</a:t>
            </a:r>
            <a:r>
              <a:rPr lang="en-US" altLang="vi-VN" sz="2800" b="1" dirty="0">
                <a:solidFill>
                  <a:schemeClr val="accent5"/>
                </a:solidFill>
                <a:latin typeface="Arial" panose="020B0604020202020204" pitchFamily="34" charset="0"/>
              </a:rPr>
              <a:t>.</a:t>
            </a:r>
          </a:p>
          <a:p>
            <a:endParaRPr lang="en-US" altLang="vi-VN" sz="2800" b="1" dirty="0">
              <a:solidFill>
                <a:schemeClr val="accent5"/>
              </a:solidFill>
              <a:latin typeface="Arial" panose="020B0604020202020204" pitchFamily="34" charset="0"/>
            </a:endParaRPr>
          </a:p>
        </p:txBody>
      </p:sp>
      <p:sp>
        <p:nvSpPr>
          <p:cNvPr id="7" name="Text Box 6"/>
          <p:cNvSpPr txBox="1"/>
          <p:nvPr/>
        </p:nvSpPr>
        <p:spPr>
          <a:xfrm>
            <a:off x="1044575" y="3049270"/>
            <a:ext cx="1164590" cy="521970"/>
          </a:xfrm>
          <a:prstGeom prst="rect">
            <a:avLst/>
          </a:prstGeom>
          <a:noFill/>
        </p:spPr>
        <p:txBody>
          <a:bodyPr wrap="square" rtlCol="0">
            <a:spAutoFit/>
          </a:bodyPr>
          <a:lstStyle/>
          <a:p>
            <a:r>
              <a:rPr lang="en-US" sz="2800" b="1">
                <a:latin typeface="Times New Roman" panose="02020603050405020304" charset="0"/>
                <a:cs typeface="Times New Roman" panose="02020603050405020304" charset="0"/>
              </a:rPr>
              <a:t>a)</a:t>
            </a:r>
          </a:p>
        </p:txBody>
      </p:sp>
      <p:sp>
        <p:nvSpPr>
          <p:cNvPr id="8" name="Text Box 7"/>
          <p:cNvSpPr txBox="1"/>
          <p:nvPr/>
        </p:nvSpPr>
        <p:spPr>
          <a:xfrm>
            <a:off x="1044575" y="4263390"/>
            <a:ext cx="1164590" cy="521970"/>
          </a:xfrm>
          <a:prstGeom prst="rect">
            <a:avLst/>
          </a:prstGeom>
          <a:noFill/>
        </p:spPr>
        <p:txBody>
          <a:bodyPr wrap="square" rtlCol="0">
            <a:spAutoFit/>
          </a:bodyPr>
          <a:lstStyle/>
          <a:p>
            <a:r>
              <a:rPr lang="en-US" sz="2800" b="1">
                <a:latin typeface="Times New Roman" panose="02020603050405020304" charset="0"/>
                <a:cs typeface="Times New Roman" panose="02020603050405020304" charset="0"/>
              </a:rPr>
              <a:t>b)</a:t>
            </a:r>
          </a:p>
        </p:txBody>
      </p:sp>
      <mc:AlternateContent xmlns:mc="http://schemas.openxmlformats.org/markup-compatibility/2006" xmlns:a14="http://schemas.microsoft.com/office/drawing/2010/main">
        <mc:Choice Requires="a14">
          <p:sp>
            <p:nvSpPr>
              <p:cNvPr id="9" name="Text Box 8"/>
              <p:cNvSpPr txBox="1"/>
              <p:nvPr/>
            </p:nvSpPr>
            <p:spPr>
              <a:xfrm>
                <a:off x="1282700" y="3049270"/>
                <a:ext cx="6344285" cy="956310"/>
              </a:xfrm>
              <a:prstGeom prst="rect">
                <a:avLst/>
              </a:prstGeom>
              <a:noFill/>
            </p:spPr>
            <p:txBody>
              <a:bodyPr wrap="square" rtlCol="0" anchor="t">
                <a:spAutoFit/>
              </a:bodyPr>
              <a:lstStyle/>
              <a:p>
                <a:pPr algn="l"/>
                <a14:m>
                  <m:oMathPara xmlns:m="http://schemas.openxmlformats.org/officeDocument/2006/math">
                    <m:oMathParaPr>
                      <m:jc m:val="centerGroup"/>
                    </m:oMathParaPr>
                    <m:oMath xmlns:m="http://schemas.openxmlformats.org/officeDocument/2006/math">
                      <m:sSup>
                        <m:sSupPr>
                          <m:ctrlPr>
                            <a:rPr lang="en-US" sz="2800" i="1">
                              <a:solidFill>
                                <a:schemeClr val="accent5"/>
                              </a:solidFill>
                              <a:latin typeface="Cambria Math" panose="02040503050406030204" pitchFamily="18" charset="0"/>
                              <a:cs typeface="Cambria Math" panose="02040503050406030204" pitchFamily="18" charset="0"/>
                            </a:rPr>
                          </m:ctrlPr>
                        </m:sSupPr>
                        <m:e>
                          <m:r>
                            <a:rPr lang="en-US" sz="2800" i="1">
                              <a:solidFill>
                                <a:schemeClr val="accent5"/>
                              </a:solidFill>
                              <a:latin typeface="Cambria Math" panose="02040503050406030204" pitchFamily="18" charset="0"/>
                              <a:cs typeface="Cambria Math" panose="02040503050406030204" pitchFamily="18" charset="0"/>
                            </a:rPr>
                            <m:t>(</m:t>
                          </m:r>
                          <m:r>
                            <a:rPr lang="en-US" sz="2800" i="1">
                              <a:solidFill>
                                <a:schemeClr val="accent5"/>
                              </a:solidFill>
                              <a:latin typeface="Cambria Math" panose="02040503050406030204" pitchFamily="18" charset="0"/>
                              <a:cs typeface="Cambria Math" panose="02040503050406030204" pitchFamily="18" charset="0"/>
                            </a:rPr>
                            <m:t>𝑥</m:t>
                          </m:r>
                          <m:r>
                            <a:rPr lang="en-US" sz="2800" i="1">
                              <a:solidFill>
                                <a:schemeClr val="accent5"/>
                              </a:solidFill>
                              <a:latin typeface="Cambria Math" panose="02040503050406030204" pitchFamily="18" charset="0"/>
                              <a:cs typeface="Cambria Math" panose="02040503050406030204" pitchFamily="18" charset="0"/>
                            </a:rPr>
                            <m:t>+1)</m:t>
                          </m:r>
                        </m:e>
                        <m:sup>
                          <m:r>
                            <a:rPr lang="en-US" sz="2800" i="1">
                              <a:solidFill>
                                <a:schemeClr val="accent5"/>
                              </a:solidFill>
                              <a:latin typeface="Cambria Math" panose="02040503050406030204" pitchFamily="18" charset="0"/>
                              <a:cs typeface="Cambria Math" panose="02040503050406030204" pitchFamily="18" charset="0"/>
                            </a:rPr>
                            <m:t>3</m:t>
                          </m:r>
                        </m:sup>
                      </m:sSup>
                      <m:r>
                        <a:rPr lang="en-US" sz="2800" i="1">
                          <a:latin typeface="Cambria Math" panose="02040503050406030204" pitchFamily="18"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𝑥</m:t>
                          </m:r>
                        </m:e>
                        <m:sup>
                          <m:r>
                            <a:rPr lang="en-US" sz="2800" i="1">
                              <a:latin typeface="Cambria Math" panose="02040503050406030204" pitchFamily="18" charset="0"/>
                              <a:cs typeface="Cambria Math" panose="02040503050406030204" pitchFamily="18" charset="0"/>
                            </a:rPr>
                            <m:t>3</m:t>
                          </m:r>
                        </m:sup>
                      </m:sSup>
                      <m:r>
                        <a:rPr lang="en-US" sz="2800" i="1">
                          <a:latin typeface="Cambria Math" panose="02040503050406030204" pitchFamily="18" charset="0"/>
                          <a:cs typeface="Cambria Math" panose="02040503050406030204" pitchFamily="18" charset="0"/>
                        </a:rPr>
                        <m:t>+3.</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𝑥</m:t>
                          </m:r>
                        </m:e>
                        <m:sup>
                          <m:r>
                            <a:rPr lang="en-US" sz="2800" i="1">
                              <a:latin typeface="Cambria Math" panose="02040503050406030204" pitchFamily="18" charset="0"/>
                              <a:cs typeface="Cambria Math" panose="02040503050406030204" pitchFamily="18" charset="0"/>
                            </a:rPr>
                            <m:t>2</m:t>
                          </m:r>
                        </m:sup>
                      </m:sSup>
                      <m:r>
                        <a:rPr lang="en-US" sz="2800" i="1">
                          <a:latin typeface="Cambria Math" panose="02040503050406030204" pitchFamily="18" charset="0"/>
                          <a:cs typeface="Cambria Math" panose="02040503050406030204" pitchFamily="18" charset="0"/>
                        </a:rPr>
                        <m:t>.1+3.</m:t>
                      </m:r>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1</m:t>
                          </m:r>
                        </m:e>
                        <m:sup>
                          <m:r>
                            <a:rPr lang="en-US" sz="2800" i="1">
                              <a:latin typeface="Cambria Math" panose="02040503050406030204" pitchFamily="18" charset="0"/>
                              <a:cs typeface="Cambria Math" panose="02040503050406030204" pitchFamily="18" charset="0"/>
                            </a:rPr>
                            <m:t>2</m:t>
                          </m:r>
                        </m:sup>
                      </m:sSup>
                      <m:r>
                        <a:rPr lang="en-US" sz="2800" i="1">
                          <a:latin typeface="Cambria Math" panose="02040503050406030204" pitchFamily="18"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1</m:t>
                          </m:r>
                        </m:e>
                        <m:sup>
                          <m:r>
                            <a:rPr lang="en-US" sz="2800" i="1">
                              <a:latin typeface="Cambria Math" panose="02040503050406030204" pitchFamily="18" charset="0"/>
                              <a:cs typeface="Cambria Math" panose="02040503050406030204" pitchFamily="18" charset="0"/>
                            </a:rPr>
                            <m:t>3</m:t>
                          </m:r>
                        </m:sup>
                      </m:sSup>
                    </m:oMath>
                  </m:oMathPara>
                </a14:m>
                <a:endParaRPr lang="en-US" sz="2800" i="1">
                  <a:latin typeface="Cambria Math" panose="02040503050406030204" pitchFamily="18" charset="0"/>
                  <a:cs typeface="Cambria Math" panose="02040503050406030204" pitchFamily="18" charset="0"/>
                </a:endParaRPr>
              </a:p>
              <a:p>
                <a:pPr algn="l"/>
                <a14:m>
                  <m:oMathPara xmlns:m="http://schemas.openxmlformats.org/officeDocument/2006/math">
                    <m:oMathParaPr>
                      <m:jc m:val="centerGroup"/>
                    </m:oMathParaPr>
                    <m:oMath xmlns:m="http://schemas.openxmlformats.org/officeDocument/2006/math">
                      <m:r>
                        <a:rPr lang="en-US" sz="2800" i="1">
                          <a:latin typeface="Cambria Math" panose="02040503050406030204" pitchFamily="18"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𝑥</m:t>
                          </m:r>
                        </m:e>
                        <m:sup>
                          <m:r>
                            <a:rPr lang="en-US" sz="2800" i="1">
                              <a:latin typeface="Cambria Math" panose="02040503050406030204" pitchFamily="18" charset="0"/>
                              <a:cs typeface="Cambria Math" panose="02040503050406030204" pitchFamily="18" charset="0"/>
                            </a:rPr>
                            <m:t>3</m:t>
                          </m:r>
                        </m:sup>
                      </m:sSup>
                      <m:r>
                        <a:rPr lang="en-US" sz="2800" i="1">
                          <a:latin typeface="Cambria Math" panose="02040503050406030204" pitchFamily="18" charset="0"/>
                          <a:cs typeface="Cambria Math" panose="02040503050406030204" pitchFamily="18" charset="0"/>
                        </a:rPr>
                        <m:t>+3</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𝑥</m:t>
                          </m:r>
                        </m:e>
                        <m:sup>
                          <m:r>
                            <a:rPr lang="en-US" sz="2800" i="1">
                              <a:latin typeface="Cambria Math" panose="02040503050406030204" pitchFamily="18" charset="0"/>
                              <a:cs typeface="Cambria Math" panose="02040503050406030204" pitchFamily="18" charset="0"/>
                            </a:rPr>
                            <m:t>2</m:t>
                          </m:r>
                        </m:sup>
                      </m:sSup>
                      <m:r>
                        <a:rPr lang="en-US" sz="2800" i="1">
                          <a:latin typeface="Cambria Math" panose="02040503050406030204" pitchFamily="18" charset="0"/>
                          <a:cs typeface="Cambria Math" panose="02040503050406030204" pitchFamily="18" charset="0"/>
                        </a:rPr>
                        <m:t>+3</m:t>
                      </m:r>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cs typeface="Cambria Math" panose="02040503050406030204" pitchFamily="18" charset="0"/>
                        </a:rPr>
                        <m:t>+1</m:t>
                      </m:r>
                    </m:oMath>
                  </m:oMathPara>
                </a14:m>
                <a:endParaRPr lang="en-US" sz="2800"/>
              </a:p>
            </p:txBody>
          </p:sp>
        </mc:Choice>
        <mc:Fallback xmlns="">
          <p:sp>
            <p:nvSpPr>
              <p:cNvPr id="9" name="Text Box 8"/>
              <p:cNvSpPr txBox="1">
                <a:spLocks noRot="1" noChangeAspect="1" noMove="1" noResize="1" noEditPoints="1" noAdjustHandles="1" noChangeArrowheads="1" noChangeShapeType="1" noTextEdit="1"/>
              </p:cNvSpPr>
              <p:nvPr/>
            </p:nvSpPr>
            <p:spPr>
              <a:xfrm>
                <a:off x="1282700" y="3049270"/>
                <a:ext cx="6344285" cy="956310"/>
              </a:xfrm>
              <a:prstGeom prst="rect">
                <a:avLst/>
              </a:prstGeom>
              <a:blipFill rotWithShape="1">
                <a:blip r:embed="rId3"/>
                <a:stretch>
                  <a:fillRect/>
                </a:stretch>
              </a:blipFill>
            </p:spPr>
            <p:txBody>
              <a:bodyPr/>
              <a:lstStyle/>
              <a:p>
                <a:r>
                  <a:rPr lang="en-US" altLang="en-US">
                    <a:noFill/>
                  </a:rPr>
                  <a:t> </a:t>
                </a:r>
              </a:p>
            </p:txBody>
          </p:sp>
        </mc:Fallback>
      </mc:AlternateContent>
      <p:graphicFrame>
        <p:nvGraphicFramePr>
          <p:cNvPr id="10" name="Content Placeholder 38947"/>
          <p:cNvGraphicFramePr>
            <a:graphicFrameLocks noGrp="1"/>
          </p:cNvGraphicFramePr>
          <p:nvPr>
            <p:ph sz="half" idx="2"/>
          </p:nvPr>
        </p:nvGraphicFramePr>
        <p:xfrm>
          <a:off x="3499866" y="269175"/>
          <a:ext cx="4937760" cy="631574"/>
        </p:xfrm>
        <a:graphic>
          <a:graphicData uri="http://schemas.openxmlformats.org/presentationml/2006/ole">
            <mc:AlternateContent xmlns:mc="http://schemas.openxmlformats.org/markup-compatibility/2006">
              <mc:Choice xmlns:v="urn:schemas-microsoft-com:vml" Requires="v">
                <p:oleObj spid="_x0000_s8194" r:id="rId4" imgW="2590800" imgH="279400" progId="Equation.DSMT4">
                  <p:embed/>
                </p:oleObj>
              </mc:Choice>
              <mc:Fallback>
                <p:oleObj r:id="rId4" imgW="2590800" imgH="279400" progId="Equation.DSMT4">
                  <p:embed/>
                  <p:pic>
                    <p:nvPicPr>
                      <p:cNvPr id="0" name="Content Placeholder 3894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99866" y="269175"/>
                        <a:ext cx="4937760" cy="631574"/>
                      </a:xfrm>
                      <a:prstGeom prst="rect">
                        <a:avLst/>
                      </a:prstGeom>
                      <a:solidFill>
                        <a:srgbClr val="FFFF00"/>
                      </a:solidFill>
                      <a:ln w="28575">
                        <a:solidFill>
                          <a:srgbClr val="CC3300"/>
                        </a:solidFill>
                        <a:miter lim="800000"/>
                        <a:headEnd/>
                        <a:tailEnd/>
                      </a:ln>
                    </p:spPr>
                  </p:pic>
                </p:oleObj>
              </mc:Fallback>
            </mc:AlternateContent>
          </a:graphicData>
        </a:graphic>
      </p:graphicFrame>
      <mc:AlternateContent xmlns:mc="http://schemas.openxmlformats.org/markup-compatibility/2006" xmlns:a14="http://schemas.microsoft.com/office/drawing/2010/main">
        <mc:Choice Requires="a14">
          <p:sp>
            <p:nvSpPr>
              <p:cNvPr id="11" name="Text Box 10"/>
              <p:cNvSpPr txBox="1"/>
              <p:nvPr/>
            </p:nvSpPr>
            <p:spPr>
              <a:xfrm>
                <a:off x="1409700" y="4263390"/>
                <a:ext cx="7303770" cy="924560"/>
              </a:xfrm>
              <a:prstGeom prst="rect">
                <a:avLst/>
              </a:prstGeom>
              <a:noFill/>
            </p:spPr>
            <p:txBody>
              <a:bodyPr wrap="square" rtlCol="0" anchor="t">
                <a:spAutoFit/>
              </a:bodyPr>
              <a:lstStyle/>
              <a:p>
                <a:pPr algn="l"/>
                <a14:m>
                  <m:oMathPara xmlns:m="http://schemas.openxmlformats.org/officeDocument/2006/math">
                    <m:oMathParaPr>
                      <m:jc m:val="centerGroup"/>
                    </m:oMathParaPr>
                    <m:oMath xmlns:m="http://schemas.openxmlformats.org/officeDocument/2006/math">
                      <m:sSup>
                        <m:sSupPr>
                          <m:ctrlPr>
                            <a:rPr lang="en-US" sz="2800" i="1">
                              <a:solidFill>
                                <a:schemeClr val="accent5"/>
                              </a:solidFill>
                              <a:latin typeface="Cambria Math" panose="02040503050406030204" pitchFamily="18" charset="0"/>
                              <a:cs typeface="Cambria Math" panose="02040503050406030204" pitchFamily="18" charset="0"/>
                            </a:rPr>
                          </m:ctrlPr>
                        </m:sSupPr>
                        <m:e>
                          <m:r>
                            <a:rPr lang="en-US" sz="2800" i="1">
                              <a:solidFill>
                                <a:schemeClr val="accent5"/>
                              </a:solidFill>
                              <a:latin typeface="Cambria Math" panose="02040503050406030204" pitchFamily="18" charset="0"/>
                              <a:cs typeface="Cambria Math" panose="02040503050406030204" pitchFamily="18" charset="0"/>
                            </a:rPr>
                            <m:t>(2</m:t>
                          </m:r>
                          <m:r>
                            <a:rPr lang="en-US" sz="2800" i="1">
                              <a:solidFill>
                                <a:schemeClr val="accent5"/>
                              </a:solidFill>
                              <a:latin typeface="Cambria Math" panose="02040503050406030204" pitchFamily="18" charset="0"/>
                              <a:cs typeface="Cambria Math" panose="02040503050406030204" pitchFamily="18" charset="0"/>
                            </a:rPr>
                            <m:t>𝑥</m:t>
                          </m:r>
                          <m:r>
                            <a:rPr lang="en-US" sz="2800" i="1">
                              <a:solidFill>
                                <a:schemeClr val="accent5"/>
                              </a:solidFill>
                              <a:latin typeface="Cambria Math" panose="02040503050406030204" pitchFamily="18" charset="0"/>
                              <a:cs typeface="Cambria Math" panose="02040503050406030204" pitchFamily="18" charset="0"/>
                            </a:rPr>
                            <m:t>+</m:t>
                          </m:r>
                          <m:r>
                            <a:rPr lang="en-US" sz="2800" i="1">
                              <a:solidFill>
                                <a:schemeClr val="accent5"/>
                              </a:solidFill>
                              <a:latin typeface="Cambria Math" panose="02040503050406030204" pitchFamily="18" charset="0"/>
                              <a:cs typeface="Cambria Math" panose="02040503050406030204" pitchFamily="18" charset="0"/>
                            </a:rPr>
                            <m:t>𝑦</m:t>
                          </m:r>
                          <m:r>
                            <a:rPr lang="en-US" sz="2800" i="1">
                              <a:solidFill>
                                <a:schemeClr val="accent5"/>
                              </a:solidFill>
                              <a:latin typeface="Cambria Math" panose="02040503050406030204" pitchFamily="18" charset="0"/>
                              <a:cs typeface="Cambria Math" panose="02040503050406030204" pitchFamily="18" charset="0"/>
                            </a:rPr>
                            <m:t>)</m:t>
                          </m:r>
                        </m:e>
                        <m:sup>
                          <m:r>
                            <a:rPr lang="en-US" sz="2800" i="1">
                              <a:solidFill>
                                <a:schemeClr val="accent5"/>
                              </a:solidFill>
                              <a:latin typeface="Cambria Math" panose="02040503050406030204" pitchFamily="18" charset="0"/>
                              <a:cs typeface="Cambria Math" panose="02040503050406030204" pitchFamily="18" charset="0"/>
                            </a:rPr>
                            <m:t>3</m:t>
                          </m:r>
                        </m:sup>
                      </m:sSup>
                      <m:r>
                        <a:rPr lang="en-US" sz="2800" i="1">
                          <a:latin typeface="Cambria Math" panose="02040503050406030204" pitchFamily="18" charset="0"/>
                          <a:cs typeface="Cambria Math" panose="02040503050406030204" pitchFamily="18" charset="0"/>
                        </a:rPr>
                        <m:t>=(2</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cs typeface="Cambria Math" panose="02040503050406030204" pitchFamily="18" charset="0"/>
                            </a:rPr>
                            <m:t>)</m:t>
                          </m:r>
                        </m:e>
                        <m:sup>
                          <m:r>
                            <a:rPr lang="en-US" sz="2800" i="1">
                              <a:latin typeface="Cambria Math" panose="02040503050406030204" pitchFamily="18" charset="0"/>
                              <a:cs typeface="Cambria Math" panose="02040503050406030204" pitchFamily="18" charset="0"/>
                            </a:rPr>
                            <m:t>3</m:t>
                          </m:r>
                        </m:sup>
                      </m:sSup>
                      <m:r>
                        <a:rPr lang="en-US" sz="2800" i="1">
                          <a:latin typeface="Cambria Math" panose="02040503050406030204" pitchFamily="18" charset="0"/>
                          <a:cs typeface="Cambria Math" panose="02040503050406030204" pitchFamily="18" charset="0"/>
                        </a:rPr>
                        <m:t>+3.(2</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cs typeface="Cambria Math" panose="02040503050406030204" pitchFamily="18" charset="0"/>
                            </a:rPr>
                            <m:t>)</m:t>
                          </m:r>
                        </m:e>
                        <m:sup>
                          <m:r>
                            <a:rPr lang="en-US" sz="2800" i="1">
                              <a:latin typeface="Cambria Math" panose="02040503050406030204" pitchFamily="18" charset="0"/>
                              <a:cs typeface="Cambria Math" panose="02040503050406030204" pitchFamily="18" charset="0"/>
                            </a:rPr>
                            <m:t>2</m:t>
                          </m:r>
                        </m:sup>
                      </m:sSup>
                      <m:r>
                        <a:rPr lang="en-US" sz="2800" i="1">
                          <a:latin typeface="Cambria Math" panose="02040503050406030204" pitchFamily="18" charset="0"/>
                          <a:cs typeface="Cambria Math" panose="02040503050406030204" pitchFamily="18" charset="0"/>
                        </a:rPr>
                        <m:t>.</m:t>
                      </m:r>
                      <m:r>
                        <a:rPr lang="en-US" sz="2800" i="1">
                          <a:latin typeface="Cambria Math" panose="02040503050406030204" pitchFamily="18" charset="0"/>
                          <a:cs typeface="Cambria Math" panose="02040503050406030204" pitchFamily="18" charset="0"/>
                        </a:rPr>
                        <m:t>𝑦</m:t>
                      </m:r>
                      <m:r>
                        <a:rPr lang="en-US" sz="2800" i="1">
                          <a:latin typeface="Cambria Math" panose="02040503050406030204" pitchFamily="18" charset="0"/>
                          <a:cs typeface="Cambria Math" panose="02040503050406030204" pitchFamily="18" charset="0"/>
                        </a:rPr>
                        <m:t>+3.2</m:t>
                      </m:r>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𝑦</m:t>
                          </m:r>
                        </m:e>
                        <m:sup>
                          <m:r>
                            <a:rPr lang="en-US" sz="2800" i="1">
                              <a:latin typeface="Cambria Math" panose="02040503050406030204" pitchFamily="18" charset="0"/>
                              <a:cs typeface="Cambria Math" panose="02040503050406030204" pitchFamily="18" charset="0"/>
                            </a:rPr>
                            <m:t>2</m:t>
                          </m:r>
                        </m:sup>
                      </m:sSup>
                      <m:r>
                        <a:rPr lang="en-US" sz="2800" i="1">
                          <a:latin typeface="Cambria Math" panose="02040503050406030204" pitchFamily="18"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𝑦</m:t>
                          </m:r>
                        </m:e>
                        <m:sup>
                          <m:r>
                            <a:rPr lang="en-US" sz="2800" i="1">
                              <a:latin typeface="Cambria Math" panose="02040503050406030204" pitchFamily="18" charset="0"/>
                              <a:cs typeface="Cambria Math" panose="02040503050406030204" pitchFamily="18" charset="0"/>
                            </a:rPr>
                            <m:t>3</m:t>
                          </m:r>
                        </m:sup>
                      </m:sSup>
                    </m:oMath>
                  </m:oMathPara>
                </a14:m>
                <a:endParaRPr lang="en-US" sz="2800" i="1">
                  <a:latin typeface="Cambria Math" panose="02040503050406030204" pitchFamily="18" charset="0"/>
                  <a:cs typeface="Cambria Math" panose="02040503050406030204" pitchFamily="18" charset="0"/>
                </a:endParaRPr>
              </a:p>
              <a:p>
                <a:pPr algn="l"/>
                <a14:m>
                  <m:oMathPara xmlns:m="http://schemas.openxmlformats.org/officeDocument/2006/math">
                    <m:oMathParaPr>
                      <m:jc m:val="centerGroup"/>
                    </m:oMathParaPr>
                    <m:oMath xmlns:m="http://schemas.openxmlformats.org/officeDocument/2006/math">
                      <m:r>
                        <a:rPr lang="en-US" sz="2800" i="1">
                          <a:latin typeface="Cambria Math" panose="02040503050406030204" pitchFamily="18"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8</m:t>
                          </m:r>
                          <m:r>
                            <a:rPr lang="en-US" sz="2800" i="1">
                              <a:latin typeface="Cambria Math" panose="02040503050406030204" pitchFamily="18" charset="0"/>
                              <a:cs typeface="Cambria Math" panose="02040503050406030204" pitchFamily="18" charset="0"/>
                            </a:rPr>
                            <m:t>𝑥</m:t>
                          </m:r>
                        </m:e>
                        <m:sup>
                          <m:r>
                            <a:rPr lang="en-US" sz="2800" i="1">
                              <a:latin typeface="Cambria Math" panose="02040503050406030204" pitchFamily="18" charset="0"/>
                              <a:cs typeface="Cambria Math" panose="02040503050406030204" pitchFamily="18" charset="0"/>
                            </a:rPr>
                            <m:t>3</m:t>
                          </m:r>
                        </m:sup>
                      </m:sSup>
                      <m:r>
                        <a:rPr lang="en-US" sz="2800" i="1">
                          <a:latin typeface="Cambria Math" panose="02040503050406030204" pitchFamily="18" charset="0"/>
                          <a:cs typeface="Cambria Math" panose="02040503050406030204" pitchFamily="18" charset="0"/>
                        </a:rPr>
                        <m:t>+12</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𝑥</m:t>
                          </m:r>
                        </m:e>
                        <m:sup>
                          <m:r>
                            <a:rPr lang="en-US" sz="2800" i="1">
                              <a:latin typeface="Cambria Math" panose="02040503050406030204" pitchFamily="18" charset="0"/>
                              <a:cs typeface="Cambria Math" panose="02040503050406030204" pitchFamily="18" charset="0"/>
                            </a:rPr>
                            <m:t>2</m:t>
                          </m:r>
                        </m:sup>
                      </m:sSup>
                      <m:r>
                        <a:rPr lang="en-US" sz="2800" i="1">
                          <a:latin typeface="Cambria Math" panose="02040503050406030204" pitchFamily="18" charset="0"/>
                          <a:cs typeface="Cambria Math" panose="02040503050406030204" pitchFamily="18" charset="0"/>
                        </a:rPr>
                        <m:t>𝑦</m:t>
                      </m:r>
                      <m:r>
                        <a:rPr lang="en-US" sz="2800" i="1">
                          <a:latin typeface="Cambria Math" panose="02040503050406030204" pitchFamily="18" charset="0"/>
                          <a:cs typeface="Cambria Math" panose="02040503050406030204" pitchFamily="18" charset="0"/>
                        </a:rPr>
                        <m:t>+6</m:t>
                      </m:r>
                      <m:r>
                        <a:rPr lang="en-US" sz="2800" i="1">
                          <a:latin typeface="Cambria Math" panose="02040503050406030204" pitchFamily="18" charset="0"/>
                          <a:cs typeface="Cambria Math" panose="02040503050406030204" pitchFamily="18" charset="0"/>
                        </a:rPr>
                        <m:t>𝑥</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𝑦</m:t>
                          </m:r>
                        </m:e>
                        <m:sup>
                          <m:r>
                            <a:rPr lang="en-US" sz="2800" i="1">
                              <a:latin typeface="Cambria Math" panose="02040503050406030204" pitchFamily="18" charset="0"/>
                              <a:cs typeface="Cambria Math" panose="02040503050406030204" pitchFamily="18" charset="0"/>
                            </a:rPr>
                            <m:t>2</m:t>
                          </m:r>
                        </m:sup>
                      </m:sSup>
                      <m:r>
                        <a:rPr lang="en-US" sz="2800" i="1">
                          <a:latin typeface="Cambria Math" panose="02040503050406030204" pitchFamily="18"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𝑦</m:t>
                          </m:r>
                        </m:e>
                        <m:sup>
                          <m:r>
                            <a:rPr lang="en-US" sz="2800" i="1">
                              <a:latin typeface="Cambria Math" panose="02040503050406030204" pitchFamily="18" charset="0"/>
                              <a:cs typeface="Cambria Math" panose="02040503050406030204" pitchFamily="18" charset="0"/>
                            </a:rPr>
                            <m:t>3</m:t>
                          </m:r>
                        </m:sup>
                      </m:sSup>
                    </m:oMath>
                  </m:oMathPara>
                </a14:m>
                <a:endParaRPr lang="en-US" sz="2800"/>
              </a:p>
            </p:txBody>
          </p:sp>
        </mc:Choice>
        <mc:Fallback xmlns="">
          <p:sp>
            <p:nvSpPr>
              <p:cNvPr id="11" name="Text Box 10"/>
              <p:cNvSpPr txBox="1">
                <a:spLocks noRot="1" noChangeAspect="1" noMove="1" noResize="1" noEditPoints="1" noAdjustHandles="1" noChangeArrowheads="1" noChangeShapeType="1" noTextEdit="1"/>
              </p:cNvSpPr>
              <p:nvPr/>
            </p:nvSpPr>
            <p:spPr>
              <a:xfrm>
                <a:off x="1409700" y="4263390"/>
                <a:ext cx="7303770" cy="924560"/>
              </a:xfrm>
              <a:prstGeom prst="rect">
                <a:avLst/>
              </a:prstGeom>
              <a:blipFill rotWithShape="1">
                <a:blip r:embed="rId6"/>
                <a:stretch>
                  <a:fillRect/>
                </a:stretch>
              </a:blipFill>
            </p:spPr>
            <p:txBody>
              <a:bodyPr/>
              <a:lstStyle/>
              <a:p>
                <a:r>
                  <a:rPr lang="en-US"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500"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500" fill="hold">
                                          <p:stCondLst>
                                            <p:cond delay="0"/>
                                          </p:stCondLst>
                                        </p:cTn>
                                        <p:tgtEl>
                                          <p:spTgt spid="9">
                                            <p:txEl>
                                              <p:pRg st="0" end="0"/>
                                            </p:txEl>
                                          </p:spTgt>
                                        </p:tgtEl>
                                        <p:attrNameLst>
                                          <p:attrName>style.visibility</p:attrName>
                                        </p:attrNameLst>
                                      </p:cBhvr>
                                      <p:to>
                                        <p:strVal val="visible"/>
                                      </p:to>
                                    </p:set>
                                    <p:animEffect transition="in" filter="box(in)">
                                      <p:cBhvr>
                                        <p:cTn id="12" dur="500"/>
                                        <p:tgtEl>
                                          <p:spTgt spid="9">
                                            <p:txEl>
                                              <p:pRg st="0" end="0"/>
                                            </p:txEl>
                                          </p:spTgt>
                                        </p:tgtEl>
                                      </p:cBhvr>
                                    </p:animEffect>
                                  </p:childTnLst>
                                </p:cTn>
                              </p:par>
                              <p:par>
                                <p:cTn id="13" presetID="4" presetClass="entr" presetSubtype="16" fill="hold" nodeType="withEffect">
                                  <p:stCondLst>
                                    <p:cond delay="0"/>
                                  </p:stCondLst>
                                  <p:childTnLst>
                                    <p:set>
                                      <p:cBhvr>
                                        <p:cTn id="14" dur="500" fill="hold">
                                          <p:stCondLst>
                                            <p:cond delay="0"/>
                                          </p:stCondLst>
                                        </p:cTn>
                                        <p:tgtEl>
                                          <p:spTgt spid="9">
                                            <p:txEl>
                                              <p:pRg st="1" end="1"/>
                                            </p:txEl>
                                          </p:spTgt>
                                        </p:tgtEl>
                                        <p:attrNameLst>
                                          <p:attrName>style.visibility</p:attrName>
                                        </p:attrNameLst>
                                      </p:cBhvr>
                                      <p:to>
                                        <p:strVal val="visible"/>
                                      </p:to>
                                    </p:set>
                                    <p:animEffect transition="in" filter="box(in)">
                                      <p:cBhvr>
                                        <p:cTn id="15" dur="500"/>
                                        <p:tgtEl>
                                          <p:spTgt spid="9">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500" fill="hold">
                                          <p:stCondLst>
                                            <p:cond delay="0"/>
                                          </p:stCondLst>
                                        </p:cTn>
                                        <p:tgtEl>
                                          <p:spTgt spid="8"/>
                                        </p:tgtEl>
                                        <p:attrNameLst>
                                          <p:attrName>style.visibility</p:attrName>
                                        </p:attrNameLst>
                                      </p:cBhvr>
                                      <p:to>
                                        <p:strVal val="visible"/>
                                      </p:to>
                                    </p:set>
                                    <p:animEffect transition="in" filter="box(in)">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500" fill="hold">
                                          <p:stCondLst>
                                            <p:cond delay="0"/>
                                          </p:stCondLst>
                                        </p:cTn>
                                        <p:tgtEl>
                                          <p:spTgt spid="11">
                                            <p:txEl>
                                              <p:pRg st="0" end="0"/>
                                            </p:txEl>
                                          </p:spTgt>
                                        </p:tgtEl>
                                        <p:attrNameLst>
                                          <p:attrName>style.visibility</p:attrName>
                                        </p:attrNameLst>
                                      </p:cBhvr>
                                      <p:to>
                                        <p:strVal val="visible"/>
                                      </p:to>
                                    </p:set>
                                    <p:animEffect transition="in" filter="box(in)">
                                      <p:cBhvr>
                                        <p:cTn id="25" dur="500"/>
                                        <p:tgtEl>
                                          <p:spTgt spid="11">
                                            <p:txEl>
                                              <p:pRg st="0" end="0"/>
                                            </p:txEl>
                                          </p:spTgt>
                                        </p:tgtEl>
                                      </p:cBhvr>
                                    </p:animEffect>
                                  </p:childTnLst>
                                </p:cTn>
                              </p:par>
                              <p:par>
                                <p:cTn id="26" presetID="4" presetClass="entr" presetSubtype="16" fill="hold" nodeType="withEffect">
                                  <p:stCondLst>
                                    <p:cond delay="0"/>
                                  </p:stCondLst>
                                  <p:childTnLst>
                                    <p:set>
                                      <p:cBhvr>
                                        <p:cTn id="27" dur="500" fill="hold">
                                          <p:stCondLst>
                                            <p:cond delay="0"/>
                                          </p:stCondLst>
                                        </p:cTn>
                                        <p:tgtEl>
                                          <p:spTgt spid="11">
                                            <p:txEl>
                                              <p:pRg st="1" end="1"/>
                                            </p:txEl>
                                          </p:spTgt>
                                        </p:tgtEl>
                                        <p:attrNameLst>
                                          <p:attrName>style.visibility</p:attrName>
                                        </p:attrNameLst>
                                      </p:cBhvr>
                                      <p:to>
                                        <p:strVal val="visible"/>
                                      </p:to>
                                    </p:set>
                                    <p:animEffect transition="in" filter="box(in)">
                                      <p:cBhvr>
                                        <p:cTn id="28"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95" y="176530"/>
            <a:ext cx="6287770" cy="738505"/>
          </a:xfrm>
        </p:spPr>
        <p:txBody>
          <a:bodyPr/>
          <a:lstStyle/>
          <a:p>
            <a:r>
              <a:rPr lang="en-US" sz="3200" b="1" dirty="0">
                <a:solidFill>
                  <a:srgbClr val="FF0000"/>
                </a:solidFill>
              </a:rPr>
              <a:t>5. </a:t>
            </a:r>
            <a:r>
              <a:rPr lang="en-US" sz="3200" b="1" dirty="0" err="1">
                <a:solidFill>
                  <a:srgbClr val="FF0000"/>
                </a:solidFill>
              </a:rPr>
              <a:t>Lập</a:t>
            </a:r>
            <a:r>
              <a:rPr lang="en-US" sz="3200" b="1" dirty="0">
                <a:solidFill>
                  <a:srgbClr val="FF0000"/>
                </a:solidFill>
              </a:rPr>
              <a:t> </a:t>
            </a:r>
            <a:r>
              <a:rPr lang="en-US" sz="3200" b="1" dirty="0" err="1">
                <a:solidFill>
                  <a:srgbClr val="FF0000"/>
                </a:solidFill>
              </a:rPr>
              <a:t>phương</a:t>
            </a:r>
            <a:r>
              <a:rPr lang="en-US" sz="3200" b="1" dirty="0">
                <a:solidFill>
                  <a:srgbClr val="FF0000"/>
                </a:solidFill>
              </a:rPr>
              <a:t> </a:t>
            </a:r>
            <a:r>
              <a:rPr lang="en-US" sz="3200" b="1" dirty="0" err="1">
                <a:solidFill>
                  <a:srgbClr val="FF0000"/>
                </a:solidFill>
              </a:rPr>
              <a:t>của</a:t>
            </a:r>
            <a:r>
              <a:rPr lang="en-US" sz="3200" b="1" dirty="0">
                <a:solidFill>
                  <a:srgbClr val="FF0000"/>
                </a:solidFill>
              </a:rPr>
              <a:t> </a:t>
            </a:r>
            <a:r>
              <a:rPr lang="en-US" sz="3200" b="1" dirty="0" err="1">
                <a:solidFill>
                  <a:srgbClr val="FF0000"/>
                </a:solidFill>
              </a:rPr>
              <a:t>một</a:t>
            </a:r>
            <a:r>
              <a:rPr lang="en-US" sz="3200" b="1" dirty="0">
                <a:solidFill>
                  <a:srgbClr val="FF0000"/>
                </a:solidFill>
              </a:rPr>
              <a:t> </a:t>
            </a:r>
            <a:r>
              <a:rPr lang="en-US" sz="3200" b="1" dirty="0" err="1">
                <a:solidFill>
                  <a:srgbClr val="FF0000"/>
                </a:solidFill>
              </a:rPr>
              <a:t>hiệu:</a:t>
            </a:r>
          </a:p>
        </p:txBody>
      </p:sp>
      <p:sp>
        <p:nvSpPr>
          <p:cNvPr id="3" name="Content Placeholder 2"/>
          <p:cNvSpPr>
            <a:spLocks noGrp="1"/>
          </p:cNvSpPr>
          <p:nvPr>
            <p:ph sz="half" idx="1"/>
          </p:nvPr>
        </p:nvSpPr>
        <p:spPr>
          <a:xfrm>
            <a:off x="1310513" y="752729"/>
            <a:ext cx="4937760" cy="3694176"/>
          </a:xfrm>
        </p:spPr>
        <p:txBody>
          <a:bodyPr/>
          <a:lstStyle/>
          <a:p>
            <a:pPr marL="0" indent="0">
              <a:buNone/>
            </a:pPr>
            <a:r>
              <a:rPr lang="en-US" altLang="vi-VN" sz="2800" b="1" i="1" dirty="0">
                <a:solidFill>
                  <a:srgbClr val="00B050"/>
                </a:solidFill>
                <a:latin typeface="Arial" panose="020B0604020202020204" pitchFamily="34" charset="0"/>
              </a:rPr>
              <a:t>?3.  </a:t>
            </a:r>
            <a:r>
              <a:rPr lang="en-US" altLang="vi-VN" sz="2800" dirty="0">
                <a:latin typeface="Arial" panose="020B0604020202020204" pitchFamily="34" charset="0"/>
              </a:rPr>
              <a:t>[a +(- b)] </a:t>
            </a:r>
            <a:r>
              <a:rPr lang="en-US" altLang="vi-VN" sz="2800" baseline="30000" dirty="0">
                <a:latin typeface="Arial" panose="020B0604020202020204" pitchFamily="34" charset="0"/>
              </a:rPr>
              <a:t>3</a:t>
            </a:r>
            <a:r>
              <a:rPr lang="en-US" altLang="vi-VN" sz="2800" dirty="0">
                <a:latin typeface="Arial" panose="020B0604020202020204" pitchFamily="34" charset="0"/>
              </a:rPr>
              <a:t> = ?</a:t>
            </a:r>
          </a:p>
          <a:p>
            <a:endParaRPr lang="en-US" altLang="vi-VN" sz="2800" dirty="0">
              <a:latin typeface="Arial" panose="020B0604020202020204" pitchFamily="34" charset="0"/>
            </a:endParaRPr>
          </a:p>
          <a:p>
            <a:endParaRPr lang="vi-VN" dirty="0"/>
          </a:p>
        </p:txBody>
      </p:sp>
      <p:sp>
        <p:nvSpPr>
          <p:cNvPr id="4" name="Content Placeholder 3"/>
          <p:cNvSpPr>
            <a:spLocks noGrp="1"/>
          </p:cNvSpPr>
          <p:nvPr>
            <p:ph sz="half" idx="2"/>
          </p:nvPr>
        </p:nvSpPr>
        <p:spPr>
          <a:xfrm>
            <a:off x="1216025" y="1287145"/>
            <a:ext cx="8924290" cy="1398270"/>
          </a:xfrm>
        </p:spPr>
        <p:txBody>
          <a:bodyPr/>
          <a:lstStyle/>
          <a:p>
            <a:pPr marL="0" indent="0">
              <a:buNone/>
            </a:pPr>
            <a:r>
              <a:rPr lang="en-US" altLang="vi-VN" sz="2800" dirty="0">
                <a:solidFill>
                  <a:srgbClr val="0070C0"/>
                </a:solidFill>
                <a:latin typeface="Arial" panose="020B0604020202020204" pitchFamily="34" charset="0"/>
              </a:rPr>
              <a:t> [a +(- b)] </a:t>
            </a:r>
            <a:r>
              <a:rPr lang="en-US" altLang="vi-VN" sz="2800" baseline="30000" dirty="0">
                <a:solidFill>
                  <a:srgbClr val="0070C0"/>
                </a:solidFill>
                <a:latin typeface="Arial" panose="020B0604020202020204" pitchFamily="34" charset="0"/>
              </a:rPr>
              <a:t>3  </a:t>
            </a:r>
            <a:r>
              <a:rPr lang="en-US" altLang="vi-VN" sz="2800" dirty="0">
                <a:solidFill>
                  <a:srgbClr val="0070C0"/>
                </a:solidFill>
                <a:latin typeface="Arial" panose="020B0604020202020204" pitchFamily="34" charset="0"/>
              </a:rPr>
              <a:t>= a</a:t>
            </a:r>
            <a:r>
              <a:rPr lang="en-US" altLang="vi-VN" sz="2800" baseline="30000" dirty="0">
                <a:solidFill>
                  <a:srgbClr val="0070C0"/>
                </a:solidFill>
                <a:latin typeface="Arial" panose="020B0604020202020204" pitchFamily="34" charset="0"/>
              </a:rPr>
              <a:t>3</a:t>
            </a:r>
            <a:r>
              <a:rPr lang="en-US" altLang="vi-VN" sz="2800" dirty="0">
                <a:solidFill>
                  <a:srgbClr val="0070C0"/>
                </a:solidFill>
                <a:latin typeface="Arial" panose="020B0604020202020204" pitchFamily="34" charset="0"/>
              </a:rPr>
              <a:t> + 3a</a:t>
            </a:r>
            <a:r>
              <a:rPr lang="en-US" altLang="vi-VN" sz="2800" baseline="30000" dirty="0">
                <a:solidFill>
                  <a:srgbClr val="0070C0"/>
                </a:solidFill>
                <a:latin typeface="Arial" panose="020B0604020202020204" pitchFamily="34" charset="0"/>
              </a:rPr>
              <a:t>2</a:t>
            </a:r>
            <a:r>
              <a:rPr lang="en-US" altLang="vi-VN" sz="2800" dirty="0">
                <a:solidFill>
                  <a:srgbClr val="0070C0"/>
                </a:solidFill>
                <a:latin typeface="Arial" panose="020B0604020202020204" pitchFamily="34" charset="0"/>
              </a:rPr>
              <a:t>.(-b) + </a:t>
            </a:r>
            <a:r>
              <a:rPr lang="en-US" altLang="vi-VN" sz="2800" dirty="0">
                <a:solidFill>
                  <a:srgbClr val="0070C0"/>
                </a:solidFill>
              </a:rPr>
              <a:t>3a.(-b)</a:t>
            </a:r>
            <a:r>
              <a:rPr lang="en-US" altLang="vi-VN" sz="2800" baseline="30000" dirty="0">
                <a:solidFill>
                  <a:srgbClr val="0070C0"/>
                </a:solidFill>
              </a:rPr>
              <a:t>2</a:t>
            </a:r>
            <a:r>
              <a:rPr lang="en-US" altLang="vi-VN" sz="2800" dirty="0">
                <a:solidFill>
                  <a:srgbClr val="0070C0"/>
                </a:solidFill>
                <a:latin typeface="Arial" panose="020B0604020202020204" pitchFamily="34" charset="0"/>
              </a:rPr>
              <a:t> + (-b</a:t>
            </a:r>
            <a:r>
              <a:rPr lang="en-US" altLang="vi-VN" sz="2800" baseline="30000" dirty="0">
                <a:solidFill>
                  <a:srgbClr val="0070C0"/>
                </a:solidFill>
                <a:latin typeface="Arial" panose="020B0604020202020204" pitchFamily="34" charset="0"/>
              </a:rPr>
              <a:t>3</a:t>
            </a:r>
            <a:r>
              <a:rPr lang="en-US" altLang="vi-VN" sz="2800" dirty="0">
                <a:solidFill>
                  <a:srgbClr val="0070C0"/>
                </a:solidFill>
                <a:latin typeface="Arial" panose="020B0604020202020204" pitchFamily="34" charset="0"/>
              </a:rPr>
              <a:t>)</a:t>
            </a:r>
          </a:p>
          <a:p>
            <a:pPr marL="0" indent="0">
              <a:buNone/>
            </a:pPr>
            <a:r>
              <a:rPr lang="en-US" altLang="vi-VN" sz="2800" dirty="0">
                <a:solidFill>
                  <a:srgbClr val="0070C0"/>
                </a:solidFill>
                <a:latin typeface="Arial" panose="020B0604020202020204" pitchFamily="34" charset="0"/>
              </a:rPr>
              <a:t>                 </a:t>
            </a:r>
            <a:r>
              <a:rPr lang="en-US" altLang="vi-VN" sz="2800" baseline="30000" dirty="0">
                <a:solidFill>
                  <a:srgbClr val="0070C0"/>
                </a:solidFill>
                <a:latin typeface="Arial" panose="020B0604020202020204" pitchFamily="34" charset="0"/>
              </a:rPr>
              <a:t>   </a:t>
            </a:r>
            <a:r>
              <a:rPr lang="en-US" altLang="vi-VN" sz="2800" dirty="0">
                <a:solidFill>
                  <a:srgbClr val="0070C0"/>
                </a:solidFill>
                <a:latin typeface="Arial" panose="020B0604020202020204" pitchFamily="34" charset="0"/>
              </a:rPr>
              <a:t>= a</a:t>
            </a:r>
            <a:r>
              <a:rPr lang="en-US" altLang="vi-VN" sz="2800" baseline="30000" dirty="0">
                <a:solidFill>
                  <a:srgbClr val="0070C0"/>
                </a:solidFill>
                <a:latin typeface="Arial" panose="020B0604020202020204" pitchFamily="34" charset="0"/>
              </a:rPr>
              <a:t>3</a:t>
            </a:r>
            <a:r>
              <a:rPr lang="en-US" altLang="vi-VN" sz="2800" dirty="0">
                <a:solidFill>
                  <a:srgbClr val="0070C0"/>
                </a:solidFill>
                <a:latin typeface="Arial" panose="020B0604020202020204" pitchFamily="34" charset="0"/>
              </a:rPr>
              <a:t> - 3a</a:t>
            </a:r>
            <a:r>
              <a:rPr lang="en-US" altLang="vi-VN" sz="2800" baseline="30000" dirty="0">
                <a:solidFill>
                  <a:srgbClr val="0070C0"/>
                </a:solidFill>
                <a:latin typeface="Arial" panose="020B0604020202020204" pitchFamily="34" charset="0"/>
              </a:rPr>
              <a:t>2</a:t>
            </a:r>
            <a:r>
              <a:rPr lang="en-US" altLang="vi-VN" sz="2800" dirty="0">
                <a:solidFill>
                  <a:srgbClr val="0070C0"/>
                </a:solidFill>
                <a:latin typeface="Arial" panose="020B0604020202020204" pitchFamily="34" charset="0"/>
              </a:rPr>
              <a:t>b + 3ab</a:t>
            </a:r>
            <a:r>
              <a:rPr lang="en-US" altLang="vi-VN" sz="2800" baseline="30000" dirty="0">
                <a:solidFill>
                  <a:srgbClr val="0070C0"/>
                </a:solidFill>
                <a:latin typeface="Arial" panose="020B0604020202020204" pitchFamily="34" charset="0"/>
              </a:rPr>
              <a:t>2</a:t>
            </a:r>
            <a:r>
              <a:rPr lang="en-US" altLang="vi-VN" sz="2800" dirty="0">
                <a:solidFill>
                  <a:srgbClr val="0070C0"/>
                </a:solidFill>
                <a:latin typeface="Arial" panose="020B0604020202020204" pitchFamily="34" charset="0"/>
              </a:rPr>
              <a:t> - b</a:t>
            </a:r>
            <a:r>
              <a:rPr lang="en-US" altLang="vi-VN" sz="2800" baseline="30000" dirty="0">
                <a:solidFill>
                  <a:srgbClr val="0070C0"/>
                </a:solidFill>
                <a:latin typeface="Arial" panose="020B0604020202020204" pitchFamily="34" charset="0"/>
              </a:rPr>
              <a:t>3 </a:t>
            </a:r>
          </a:p>
          <a:p>
            <a:endParaRPr lang="vi-VN" dirty="0">
              <a:solidFill>
                <a:srgbClr val="0070C0"/>
              </a:solidFill>
            </a:endParaRPr>
          </a:p>
        </p:txBody>
      </p:sp>
      <p:graphicFrame>
        <p:nvGraphicFramePr>
          <p:cNvPr id="5" name="Content Placeholder 52238"/>
          <p:cNvGraphicFramePr/>
          <p:nvPr/>
        </p:nvGraphicFramePr>
        <p:xfrm>
          <a:off x="2067052" y="3692967"/>
          <a:ext cx="7467600" cy="841375"/>
        </p:xfrm>
        <a:graphic>
          <a:graphicData uri="http://schemas.openxmlformats.org/presentationml/2006/ole">
            <mc:AlternateContent xmlns:mc="http://schemas.openxmlformats.org/markup-compatibility/2006">
              <mc:Choice xmlns:v="urn:schemas-microsoft-com:vml" Requires="v">
                <p:oleObj spid="_x0000_s9226" r:id="rId3" imgW="2476500" imgH="279400" progId="Equation.DSMT4">
                  <p:embed/>
                </p:oleObj>
              </mc:Choice>
              <mc:Fallback>
                <p:oleObj r:id="rId3" imgW="2476500" imgH="279400" progId="Equation.DSMT4">
                  <p:embed/>
                  <p:pic>
                    <p:nvPicPr>
                      <p:cNvPr id="0" name="Content Placeholder 52238"/>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7052" y="3692967"/>
                        <a:ext cx="7467600" cy="841375"/>
                      </a:xfrm>
                      <a:prstGeom prst="rect">
                        <a:avLst/>
                      </a:prstGeom>
                      <a:solidFill>
                        <a:srgbClr val="FFFF00"/>
                      </a:solidFill>
                      <a:ln w="28575">
                        <a:solidFill>
                          <a:srgbClr val="CC3300"/>
                        </a:solidFill>
                        <a:miter lim="800000"/>
                        <a:headEnd/>
                        <a:tailEnd/>
                      </a:ln>
                    </p:spPr>
                  </p:pic>
                </p:oleObj>
              </mc:Fallback>
            </mc:AlternateContent>
          </a:graphicData>
        </a:graphic>
      </p:graphicFrame>
      <p:sp>
        <p:nvSpPr>
          <p:cNvPr id="12" name="Text Box 11"/>
          <p:cNvSpPr txBox="1"/>
          <p:nvPr/>
        </p:nvSpPr>
        <p:spPr>
          <a:xfrm>
            <a:off x="1310640" y="3069590"/>
            <a:ext cx="6228080" cy="521970"/>
          </a:xfrm>
          <a:prstGeom prst="rect">
            <a:avLst/>
          </a:prstGeom>
          <a:noFill/>
        </p:spPr>
        <p:txBody>
          <a:bodyPr wrap="square" rtlCol="0">
            <a:spAutoFit/>
          </a:bodyPr>
          <a:lstStyle/>
          <a:p>
            <a:r>
              <a:rPr lang="en-US" sz="2800">
                <a:latin typeface="Times New Roman" panose="02020603050405020304" charset="0"/>
                <a:cs typeface="Times New Roman" panose="02020603050405020304" charset="0"/>
              </a:rPr>
              <a:t>Với A, B là 2 biểu thức tùy ý</a:t>
            </a:r>
          </a:p>
        </p:txBody>
      </p:sp>
      <mc:AlternateContent xmlns:mc="http://schemas.openxmlformats.org/markup-compatibility/2006" xmlns:a14="http://schemas.microsoft.com/office/drawing/2010/main">
        <mc:Choice Requires="a14">
          <p:sp>
            <p:nvSpPr>
              <p:cNvPr id="10" name="Text Box 9"/>
              <p:cNvSpPr txBox="1"/>
              <p:nvPr/>
            </p:nvSpPr>
            <p:spPr>
              <a:xfrm>
                <a:off x="1693799" y="2509456"/>
                <a:ext cx="5917565" cy="509270"/>
              </a:xfrm>
              <a:prstGeom prst="rect">
                <a:avLst/>
              </a:prstGeom>
              <a:noFill/>
            </p:spPr>
            <p:txBody>
              <a:bodyPr wrap="none" rtlCol="0" anchor="t">
                <a:spAutoFit/>
              </a:bodyPr>
              <a:lstStyle/>
              <a:p>
                <a:pPr algn="l"/>
                <a14:m>
                  <m:oMathPara xmlns:m="http://schemas.openxmlformats.org/officeDocument/2006/math">
                    <m:oMathParaPr>
                      <m:jc m:val="centerGroup"/>
                    </m:oMathParaPr>
                    <m:oMath xmlns:m="http://schemas.openxmlformats.org/officeDocument/2006/math">
                      <m:r>
                        <a:rPr lang="en-US" sz="2800" b="1" i="1">
                          <a:solidFill>
                            <a:schemeClr val="accent5"/>
                          </a:solidFill>
                          <a:latin typeface="Cambria Math" panose="02040503050406030204" pitchFamily="18" charset="0"/>
                          <a:cs typeface="Cambria Math" panose="02040503050406030204" pitchFamily="18" charset="0"/>
                        </a:rPr>
                        <m:t>⟹(</m:t>
                      </m:r>
                      <m:sSup>
                        <m:sSupPr>
                          <m:ctrlPr>
                            <a:rPr lang="en-US" sz="2800" b="1" i="1">
                              <a:solidFill>
                                <a:schemeClr val="accent5"/>
                              </a:solidFill>
                              <a:latin typeface="Cambria Math" panose="02040503050406030204" pitchFamily="18" charset="0"/>
                              <a:cs typeface="Cambria Math" panose="02040503050406030204" pitchFamily="18" charset="0"/>
                            </a:rPr>
                          </m:ctrlPr>
                        </m:sSupPr>
                        <m:e>
                          <m:r>
                            <a:rPr lang="en-US" sz="2800" b="1" i="1">
                              <a:solidFill>
                                <a:schemeClr val="accent5"/>
                              </a:solidFill>
                              <a:latin typeface="Cambria Math" panose="02040503050406030204" pitchFamily="18" charset="0"/>
                              <a:cs typeface="Cambria Math" panose="02040503050406030204" pitchFamily="18" charset="0"/>
                            </a:rPr>
                            <m:t>𝒂</m:t>
                          </m:r>
                          <m:r>
                            <a:rPr lang="en-US" sz="2800" b="1" i="1">
                              <a:solidFill>
                                <a:schemeClr val="accent5"/>
                              </a:solidFill>
                              <a:latin typeface="Cambria Math" panose="02040503050406030204" pitchFamily="18" charset="0"/>
                              <a:cs typeface="Cambria Math" panose="02040503050406030204" pitchFamily="18" charset="0"/>
                            </a:rPr>
                            <m:t>−</m:t>
                          </m:r>
                          <m:r>
                            <a:rPr lang="en-US" sz="2800" b="1" i="1">
                              <a:solidFill>
                                <a:schemeClr val="accent5"/>
                              </a:solidFill>
                              <a:latin typeface="Cambria Math" panose="02040503050406030204" pitchFamily="18" charset="0"/>
                              <a:cs typeface="Cambria Math" panose="02040503050406030204" pitchFamily="18" charset="0"/>
                            </a:rPr>
                            <m:t>𝒃</m:t>
                          </m:r>
                          <m:r>
                            <a:rPr lang="en-US" sz="2800" b="1" i="1">
                              <a:solidFill>
                                <a:schemeClr val="accent5"/>
                              </a:solidFill>
                              <a:latin typeface="Cambria Math" panose="02040503050406030204" pitchFamily="18" charset="0"/>
                              <a:cs typeface="Cambria Math" panose="02040503050406030204" pitchFamily="18" charset="0"/>
                            </a:rPr>
                            <m:t>)</m:t>
                          </m:r>
                        </m:e>
                        <m:sup>
                          <m:r>
                            <a:rPr lang="en-US" sz="2800" b="1" i="1">
                              <a:solidFill>
                                <a:schemeClr val="accent5"/>
                              </a:solidFill>
                              <a:latin typeface="Cambria Math" panose="02040503050406030204" pitchFamily="18" charset="0"/>
                              <a:cs typeface="Cambria Math" panose="02040503050406030204" pitchFamily="18" charset="0"/>
                            </a:rPr>
                            <m:t>𝟑</m:t>
                          </m:r>
                        </m:sup>
                      </m:sSup>
                      <m:r>
                        <a:rPr lang="en-US" sz="2800" b="1" i="1">
                          <a:solidFill>
                            <a:schemeClr val="accent5"/>
                          </a:solidFill>
                          <a:latin typeface="Cambria Math" panose="02040503050406030204" pitchFamily="18" charset="0"/>
                          <a:cs typeface="Cambria Math" panose="02040503050406030204" pitchFamily="18" charset="0"/>
                        </a:rPr>
                        <m:t>=</m:t>
                      </m:r>
                      <m:sSup>
                        <m:sSupPr>
                          <m:ctrlPr>
                            <a:rPr lang="en-US" sz="2800" b="1" i="1">
                              <a:solidFill>
                                <a:schemeClr val="accent5"/>
                              </a:solidFill>
                              <a:latin typeface="Cambria Math" panose="02040503050406030204" pitchFamily="18" charset="0"/>
                              <a:cs typeface="Cambria Math" panose="02040503050406030204" pitchFamily="18" charset="0"/>
                            </a:rPr>
                          </m:ctrlPr>
                        </m:sSupPr>
                        <m:e>
                          <m:r>
                            <a:rPr lang="en-US" sz="2800" b="1" i="1">
                              <a:solidFill>
                                <a:schemeClr val="accent5"/>
                              </a:solidFill>
                              <a:latin typeface="Cambria Math" panose="02040503050406030204" pitchFamily="18" charset="0"/>
                              <a:cs typeface="Cambria Math" panose="02040503050406030204" pitchFamily="18" charset="0"/>
                            </a:rPr>
                            <m:t>𝒂</m:t>
                          </m:r>
                        </m:e>
                        <m:sup>
                          <m:r>
                            <a:rPr lang="en-US" sz="2800" b="1" i="1">
                              <a:solidFill>
                                <a:schemeClr val="accent5"/>
                              </a:solidFill>
                              <a:latin typeface="Cambria Math" panose="02040503050406030204" pitchFamily="18" charset="0"/>
                              <a:cs typeface="Cambria Math" panose="02040503050406030204" pitchFamily="18" charset="0"/>
                            </a:rPr>
                            <m:t>𝟑</m:t>
                          </m:r>
                        </m:sup>
                      </m:sSup>
                      <m:r>
                        <a:rPr lang="en-US" sz="2800" b="1" i="1">
                          <a:solidFill>
                            <a:schemeClr val="accent5"/>
                          </a:solidFill>
                          <a:latin typeface="Cambria Math" panose="02040503050406030204" pitchFamily="18" charset="0"/>
                          <a:cs typeface="Cambria Math" panose="02040503050406030204" pitchFamily="18" charset="0"/>
                        </a:rPr>
                        <m:t>−</m:t>
                      </m:r>
                      <m:r>
                        <a:rPr lang="en-US" sz="2800" b="1" i="1">
                          <a:solidFill>
                            <a:schemeClr val="accent5"/>
                          </a:solidFill>
                          <a:latin typeface="Cambria Math" panose="02040503050406030204" pitchFamily="18" charset="0"/>
                          <a:cs typeface="Cambria Math" panose="02040503050406030204" pitchFamily="18" charset="0"/>
                        </a:rPr>
                        <m:t>𝟑</m:t>
                      </m:r>
                      <m:sSup>
                        <m:sSupPr>
                          <m:ctrlPr>
                            <a:rPr lang="en-US" sz="2800" b="1" i="1">
                              <a:solidFill>
                                <a:schemeClr val="accent5"/>
                              </a:solidFill>
                              <a:latin typeface="Cambria Math" panose="02040503050406030204" pitchFamily="18" charset="0"/>
                              <a:cs typeface="Cambria Math" panose="02040503050406030204" pitchFamily="18" charset="0"/>
                            </a:rPr>
                          </m:ctrlPr>
                        </m:sSupPr>
                        <m:e>
                          <m:r>
                            <a:rPr lang="en-US" sz="2800" b="1" i="1">
                              <a:solidFill>
                                <a:schemeClr val="accent5"/>
                              </a:solidFill>
                              <a:latin typeface="Cambria Math" panose="02040503050406030204" pitchFamily="18" charset="0"/>
                              <a:cs typeface="Cambria Math" panose="02040503050406030204" pitchFamily="18" charset="0"/>
                            </a:rPr>
                            <m:t>𝒂</m:t>
                          </m:r>
                        </m:e>
                        <m:sup>
                          <m:r>
                            <a:rPr lang="en-US" sz="2800" b="1" i="1">
                              <a:solidFill>
                                <a:schemeClr val="accent5"/>
                              </a:solidFill>
                              <a:latin typeface="Cambria Math" panose="02040503050406030204" pitchFamily="18" charset="0"/>
                              <a:cs typeface="Cambria Math" panose="02040503050406030204" pitchFamily="18" charset="0"/>
                            </a:rPr>
                            <m:t>𝟐</m:t>
                          </m:r>
                        </m:sup>
                      </m:sSup>
                      <m:r>
                        <a:rPr lang="en-US" sz="2800" b="1" i="1">
                          <a:solidFill>
                            <a:schemeClr val="accent5"/>
                          </a:solidFill>
                          <a:latin typeface="Cambria Math" panose="02040503050406030204" pitchFamily="18" charset="0"/>
                          <a:cs typeface="Cambria Math" panose="02040503050406030204" pitchFamily="18" charset="0"/>
                        </a:rPr>
                        <m:t>𝒃</m:t>
                      </m:r>
                      <m:r>
                        <a:rPr lang="en-US" sz="2800" b="1" i="1">
                          <a:solidFill>
                            <a:schemeClr val="accent5"/>
                          </a:solidFill>
                          <a:latin typeface="Cambria Math" panose="02040503050406030204" pitchFamily="18" charset="0"/>
                          <a:cs typeface="Cambria Math" panose="02040503050406030204" pitchFamily="18" charset="0"/>
                        </a:rPr>
                        <m:t>+</m:t>
                      </m:r>
                      <m:r>
                        <a:rPr lang="en-US" sz="2800" b="1" i="1">
                          <a:solidFill>
                            <a:schemeClr val="accent5"/>
                          </a:solidFill>
                          <a:latin typeface="Cambria Math" panose="02040503050406030204" pitchFamily="18" charset="0"/>
                          <a:cs typeface="Cambria Math" panose="02040503050406030204" pitchFamily="18" charset="0"/>
                        </a:rPr>
                        <m:t>𝟑</m:t>
                      </m:r>
                      <m:r>
                        <a:rPr lang="en-US" sz="2800" b="1" i="1">
                          <a:solidFill>
                            <a:schemeClr val="accent5"/>
                          </a:solidFill>
                          <a:latin typeface="Cambria Math" panose="02040503050406030204" pitchFamily="18" charset="0"/>
                          <a:cs typeface="Cambria Math" panose="02040503050406030204" pitchFamily="18" charset="0"/>
                        </a:rPr>
                        <m:t>𝒂</m:t>
                      </m:r>
                      <m:sSup>
                        <m:sSupPr>
                          <m:ctrlPr>
                            <a:rPr lang="en-US" sz="2800" b="1" i="1">
                              <a:solidFill>
                                <a:schemeClr val="accent5"/>
                              </a:solidFill>
                              <a:latin typeface="Cambria Math" panose="02040503050406030204" pitchFamily="18" charset="0"/>
                              <a:cs typeface="Cambria Math" panose="02040503050406030204" pitchFamily="18" charset="0"/>
                            </a:rPr>
                          </m:ctrlPr>
                        </m:sSupPr>
                        <m:e>
                          <m:r>
                            <a:rPr lang="en-US" sz="2800" b="1" i="1">
                              <a:solidFill>
                                <a:schemeClr val="accent5"/>
                              </a:solidFill>
                              <a:latin typeface="Cambria Math" panose="02040503050406030204" pitchFamily="18" charset="0"/>
                              <a:cs typeface="Cambria Math" panose="02040503050406030204" pitchFamily="18" charset="0"/>
                            </a:rPr>
                            <m:t>𝒃</m:t>
                          </m:r>
                        </m:e>
                        <m:sup>
                          <m:r>
                            <a:rPr lang="en-US" sz="2800" b="1" i="1">
                              <a:solidFill>
                                <a:schemeClr val="accent5"/>
                              </a:solidFill>
                              <a:latin typeface="Cambria Math" panose="02040503050406030204" pitchFamily="18" charset="0"/>
                              <a:cs typeface="Cambria Math" panose="02040503050406030204" pitchFamily="18" charset="0"/>
                            </a:rPr>
                            <m:t>𝟐</m:t>
                          </m:r>
                        </m:sup>
                      </m:sSup>
                      <m:r>
                        <a:rPr lang="en-US" sz="2800" b="1" i="1">
                          <a:solidFill>
                            <a:schemeClr val="accent5"/>
                          </a:solidFill>
                          <a:latin typeface="Cambria Math" panose="02040503050406030204" pitchFamily="18" charset="0"/>
                          <a:cs typeface="Cambria Math" panose="02040503050406030204" pitchFamily="18" charset="0"/>
                        </a:rPr>
                        <m:t>−</m:t>
                      </m:r>
                      <m:sSup>
                        <m:sSupPr>
                          <m:ctrlPr>
                            <a:rPr lang="en-US" sz="2800" b="1" i="1">
                              <a:solidFill>
                                <a:schemeClr val="accent5"/>
                              </a:solidFill>
                              <a:latin typeface="Cambria Math" panose="02040503050406030204" pitchFamily="18" charset="0"/>
                              <a:cs typeface="Cambria Math" panose="02040503050406030204" pitchFamily="18" charset="0"/>
                            </a:rPr>
                          </m:ctrlPr>
                        </m:sSupPr>
                        <m:e>
                          <m:r>
                            <a:rPr lang="en-US" sz="2800" b="1" i="1">
                              <a:solidFill>
                                <a:schemeClr val="accent5"/>
                              </a:solidFill>
                              <a:latin typeface="Cambria Math" panose="02040503050406030204" pitchFamily="18" charset="0"/>
                              <a:cs typeface="Cambria Math" panose="02040503050406030204" pitchFamily="18" charset="0"/>
                            </a:rPr>
                            <m:t>𝒃</m:t>
                          </m:r>
                        </m:e>
                        <m:sup>
                          <m:r>
                            <a:rPr lang="en-US" sz="2800" b="1" i="1">
                              <a:solidFill>
                                <a:schemeClr val="accent5"/>
                              </a:solidFill>
                              <a:latin typeface="Cambria Math" panose="02040503050406030204" pitchFamily="18" charset="0"/>
                              <a:cs typeface="Cambria Math" panose="02040503050406030204" pitchFamily="18" charset="0"/>
                            </a:rPr>
                            <m:t>𝟑</m:t>
                          </m:r>
                        </m:sup>
                      </m:sSup>
                    </m:oMath>
                  </m:oMathPara>
                </a14:m>
                <a:endParaRPr lang="en-US" sz="2800" b="1" i="1">
                  <a:solidFill>
                    <a:schemeClr val="accent5"/>
                  </a:solidFill>
                  <a:latin typeface="Cambria Math" panose="02040503050406030204" pitchFamily="18" charset="0"/>
                  <a:cs typeface="Cambria Math" panose="02040503050406030204" pitchFamily="18" charset="0"/>
                </a:endParaRPr>
              </a:p>
            </p:txBody>
          </p:sp>
        </mc:Choice>
        <mc:Fallback xmlns="">
          <p:sp>
            <p:nvSpPr>
              <p:cNvPr id="10" name="Text Box 9"/>
              <p:cNvSpPr txBox="1">
                <a:spLocks noRot="1" noChangeAspect="1" noMove="1" noResize="1" noEditPoints="1" noAdjustHandles="1" noChangeArrowheads="1" noChangeShapeType="1" noTextEdit="1"/>
              </p:cNvSpPr>
              <p:nvPr/>
            </p:nvSpPr>
            <p:spPr>
              <a:xfrm>
                <a:off x="1693799" y="2509456"/>
                <a:ext cx="5917565" cy="509270"/>
              </a:xfrm>
              <a:prstGeom prst="rect">
                <a:avLst/>
              </a:prstGeom>
              <a:blipFill rotWithShape="1">
                <a:blip r:embed="rId5"/>
                <a:stretch>
                  <a:fillRect l="-4" t="-112" r="-4267" b="112"/>
                </a:stretch>
              </a:blipFill>
            </p:spPr>
            <p:txBody>
              <a:bodyPr/>
              <a:lstStyle/>
              <a:p>
                <a:r>
                  <a:rPr lang="en-US" altLang="en-US">
                    <a:noFill/>
                  </a:rPr>
                  <a:t> </a:t>
                </a:r>
              </a:p>
            </p:txBody>
          </p:sp>
        </mc:Fallback>
      </mc:AlternateContent>
      <p:sp>
        <p:nvSpPr>
          <p:cNvPr id="14" name="Text Box 13"/>
          <p:cNvSpPr txBox="1"/>
          <p:nvPr/>
        </p:nvSpPr>
        <p:spPr>
          <a:xfrm>
            <a:off x="673735" y="4526280"/>
            <a:ext cx="694055" cy="583565"/>
          </a:xfrm>
          <a:prstGeom prst="rect">
            <a:avLst/>
          </a:prstGeom>
          <a:noFill/>
        </p:spPr>
        <p:txBody>
          <a:bodyPr wrap="square" rtlCol="0">
            <a:spAutoFit/>
          </a:bodyPr>
          <a:lstStyle/>
          <a:p>
            <a:r>
              <a:rPr lang="en-US" sz="3200" b="1">
                <a:latin typeface="Times New Roman" panose="02020603050405020304" charset="0"/>
                <a:cs typeface="Times New Roman" panose="02020603050405020304" charset="0"/>
              </a:rPr>
              <a:t>?4</a:t>
            </a:r>
          </a:p>
        </p:txBody>
      </p:sp>
      <p:sp>
        <p:nvSpPr>
          <p:cNvPr id="11" name="Text Box 10"/>
          <p:cNvSpPr txBox="1"/>
          <p:nvPr/>
        </p:nvSpPr>
        <p:spPr>
          <a:xfrm>
            <a:off x="1297940" y="4688840"/>
            <a:ext cx="10640060" cy="1814830"/>
          </a:xfrm>
          <a:prstGeom prst="rect">
            <a:avLst/>
          </a:prstGeom>
          <a:noFill/>
        </p:spPr>
        <p:txBody>
          <a:bodyPr wrap="square" rtlCol="0">
            <a:spAutoFit/>
          </a:bodyPr>
          <a:lstStyle/>
          <a:p>
            <a:r>
              <a:rPr lang="en-US" sz="2800">
                <a:latin typeface="Times New Roman" panose="02020603050405020304" charset="0"/>
                <a:cs typeface="Times New Roman" panose="02020603050405020304" charset="0"/>
              </a:rPr>
              <a:t>Lập phương của một hiệu hai biểu thức bằng lập phương biểu thức thứ nhất, trừ ba lần tích bình phương biểu thức thứ nhất với biểu thức thứ hai, cộng ba lần tích biểu thức thứ nhất với bình phương biểu thức thứ hai, trừ lập phương biểu thức thứ hai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nodeType="clickEffect">
                                  <p:stCondLst>
                                    <p:cond delay="0"/>
                                  </p:stCondLst>
                                  <p:childTnLst>
                                    <p:set>
                                      <p:cBhvr>
                                        <p:cTn id="18" dur="500" fill="hold">
                                          <p:stCondLst>
                                            <p:cond delay="0"/>
                                          </p:stCondLst>
                                        </p:cTn>
                                        <p:tgtEl>
                                          <p:spTgt spid="10">
                                            <p:txEl>
                                              <p:pRg st="0" end="0"/>
                                            </p:txEl>
                                          </p:spTgt>
                                        </p:tgtEl>
                                        <p:attrNameLst>
                                          <p:attrName>style.visibility</p:attrName>
                                        </p:attrNameLst>
                                      </p:cBhvr>
                                      <p:to>
                                        <p:strVal val="visible"/>
                                      </p:to>
                                    </p:set>
                                    <p:animEffect transition="in" filter="box(in)">
                                      <p:cBhvr>
                                        <p:cTn id="19" dur="500"/>
                                        <p:tgtEl>
                                          <p:spTgt spid="10">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500" fill="hold">
                                          <p:stCondLst>
                                            <p:cond delay="0"/>
                                          </p:stCondLst>
                                        </p:cTn>
                                        <p:tgtEl>
                                          <p:spTgt spid="12"/>
                                        </p:tgtEl>
                                        <p:attrNameLst>
                                          <p:attrName>style.visibility</p:attrName>
                                        </p:attrNameLst>
                                      </p:cBhvr>
                                      <p:to>
                                        <p:strVal val="visible"/>
                                      </p:to>
                                    </p:set>
                                    <p:animEffect transition="in" filter="box(in)">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strips(downRight)">
                                      <p:cBhvr>
                                        <p:cTn id="29" dur="500"/>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500" fill="hold">
                                          <p:stCondLst>
                                            <p:cond delay="0"/>
                                          </p:stCondLst>
                                        </p:cTn>
                                        <p:tgtEl>
                                          <p:spTgt spid="14"/>
                                        </p:tgtEl>
                                        <p:attrNameLst>
                                          <p:attrName>style.visibility</p:attrName>
                                        </p:attrNameLst>
                                      </p:cBhvr>
                                      <p:to>
                                        <p:strVal val="visible"/>
                                      </p:to>
                                    </p:set>
                                    <p:animEffect transition="in" filter="box(in)">
                                      <p:cBhvr>
                                        <p:cTn id="34" dur="500"/>
                                        <p:tgtEl>
                                          <p:spTgt spid="14"/>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500" fill="hold">
                                          <p:stCondLst>
                                            <p:cond delay="0"/>
                                          </p:stCondLst>
                                        </p:cTn>
                                        <p:tgtEl>
                                          <p:spTgt spid="11"/>
                                        </p:tgtEl>
                                        <p:attrNameLst>
                                          <p:attrName>style.visibility</p:attrName>
                                        </p:attrNameLst>
                                      </p:cBhvr>
                                      <p:to>
                                        <p:strVal val="visible"/>
                                      </p:to>
                                    </p:set>
                                    <p:animEffect transition="in" filter="box(in)">
                                      <p:cBhvr>
                                        <p:cTn id="3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12" grpId="0"/>
      <p:bldP spid="14"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95" y="1292225"/>
            <a:ext cx="3096895" cy="705485"/>
          </a:xfrm>
        </p:spPr>
        <p:txBody>
          <a:bodyPr>
            <a:normAutofit/>
          </a:bodyPr>
          <a:lstStyle/>
          <a:p>
            <a:r>
              <a:rPr lang="en-US" altLang="vi-VN" b="1" dirty="0">
                <a:solidFill>
                  <a:srgbClr val="FF0000"/>
                </a:solidFill>
                <a:sym typeface="+mn-ea"/>
              </a:rPr>
              <a:t>Áp dụng:</a:t>
            </a:r>
            <a:endParaRPr lang="vi-VN" b="1" i="1" dirty="0">
              <a:solidFill>
                <a:srgbClr val="FF0000"/>
              </a:solidFill>
            </a:endParaRPr>
          </a:p>
        </p:txBody>
      </p:sp>
      <p:sp>
        <p:nvSpPr>
          <p:cNvPr id="4" name="Content Placeholder 3"/>
          <p:cNvSpPr>
            <a:spLocks noGrp="1"/>
          </p:cNvSpPr>
          <p:nvPr>
            <p:ph sz="half" idx="2"/>
          </p:nvPr>
        </p:nvSpPr>
        <p:spPr>
          <a:xfrm>
            <a:off x="1198880" y="4490085"/>
            <a:ext cx="9097645" cy="1894840"/>
          </a:xfrm>
        </p:spPr>
        <p:txBody>
          <a:bodyPr/>
          <a:lstStyle/>
          <a:p>
            <a:pPr marL="0" indent="0" eaLnBrk="1" hangingPunct="1">
              <a:spcBef>
                <a:spcPct val="50000"/>
              </a:spcBef>
              <a:buNone/>
            </a:pPr>
            <a:r>
              <a:rPr lang="en-US" dirty="0"/>
              <a:t>b) </a:t>
            </a:r>
            <a:r>
              <a:rPr lang="en-US" altLang="vi-VN" sz="2800" dirty="0">
                <a:latin typeface="Arial" panose="020B0604020202020204" pitchFamily="34" charset="0"/>
              </a:rPr>
              <a:t>(</a:t>
            </a:r>
            <a:r>
              <a:rPr lang="en-US" altLang="vi-VN" sz="2800" i="1" dirty="0">
                <a:latin typeface="Arial" panose="020B0604020202020204" pitchFamily="34" charset="0"/>
              </a:rPr>
              <a:t>x  - </a:t>
            </a:r>
            <a:r>
              <a:rPr lang="en-US" altLang="vi-VN" sz="2800" dirty="0">
                <a:latin typeface="Arial" panose="020B0604020202020204" pitchFamily="34" charset="0"/>
              </a:rPr>
              <a:t>3</a:t>
            </a:r>
            <a:r>
              <a:rPr lang="en-US" altLang="vi-VN" sz="2800" i="1" dirty="0">
                <a:latin typeface="Arial" panose="020B0604020202020204" pitchFamily="34" charset="0"/>
              </a:rPr>
              <a:t>y </a:t>
            </a:r>
            <a:r>
              <a:rPr lang="en-US" altLang="vi-VN" sz="2800" dirty="0">
                <a:latin typeface="Arial" panose="020B0604020202020204" pitchFamily="34" charset="0"/>
              </a:rPr>
              <a:t>)</a:t>
            </a:r>
            <a:r>
              <a:rPr lang="en-US" altLang="vi-VN" sz="2800" baseline="30000" dirty="0">
                <a:latin typeface="Arial" panose="020B0604020202020204" pitchFamily="34" charset="0"/>
              </a:rPr>
              <a:t>3 </a:t>
            </a:r>
            <a:r>
              <a:rPr lang="en-US" altLang="vi-VN" sz="2800" dirty="0">
                <a:latin typeface="Arial" panose="020B0604020202020204" pitchFamily="34" charset="0"/>
              </a:rPr>
              <a:t> = </a:t>
            </a:r>
            <a:r>
              <a:rPr lang="en-US" altLang="vi-VN" sz="2800" i="1" dirty="0">
                <a:latin typeface="Arial" panose="020B0604020202020204" pitchFamily="34" charset="0"/>
              </a:rPr>
              <a:t>x</a:t>
            </a:r>
            <a:r>
              <a:rPr lang="en-US" altLang="vi-VN" sz="2800" baseline="30000" dirty="0">
                <a:latin typeface="Arial" panose="020B0604020202020204" pitchFamily="34" charset="0"/>
              </a:rPr>
              <a:t>3</a:t>
            </a:r>
            <a:r>
              <a:rPr lang="en-US" altLang="vi-VN" sz="2800" dirty="0">
                <a:latin typeface="Arial" panose="020B0604020202020204" pitchFamily="34" charset="0"/>
              </a:rPr>
              <a:t> – 3.</a:t>
            </a:r>
            <a:r>
              <a:rPr lang="en-US" altLang="vi-VN" sz="2800" i="1" dirty="0">
                <a:latin typeface="Arial" panose="020B0604020202020204" pitchFamily="34" charset="0"/>
              </a:rPr>
              <a:t>x</a:t>
            </a:r>
            <a:r>
              <a:rPr lang="en-US" altLang="vi-VN" sz="2800" baseline="30000" dirty="0">
                <a:latin typeface="Arial" panose="020B0604020202020204" pitchFamily="34" charset="0"/>
              </a:rPr>
              <a:t>2</a:t>
            </a:r>
            <a:r>
              <a:rPr lang="en-US" altLang="vi-VN" sz="2800" dirty="0">
                <a:latin typeface="Arial" panose="020B0604020202020204" pitchFamily="34" charset="0"/>
              </a:rPr>
              <a:t>.3y  + 3.x.(3</a:t>
            </a:r>
            <a:r>
              <a:rPr lang="en-US" altLang="vi-VN" sz="2800" i="1" dirty="0">
                <a:latin typeface="Arial" panose="020B0604020202020204" pitchFamily="34" charset="0"/>
              </a:rPr>
              <a:t>y</a:t>
            </a:r>
            <a:r>
              <a:rPr lang="en-US" altLang="vi-VN" sz="2800" dirty="0">
                <a:latin typeface="Arial" panose="020B0604020202020204" pitchFamily="34" charset="0"/>
              </a:rPr>
              <a:t>)</a:t>
            </a:r>
            <a:r>
              <a:rPr lang="en-US" altLang="vi-VN" sz="2800" baseline="30000" dirty="0">
                <a:latin typeface="Arial" panose="020B0604020202020204" pitchFamily="34" charset="0"/>
              </a:rPr>
              <a:t>2 </a:t>
            </a:r>
            <a:r>
              <a:rPr lang="en-US" altLang="vi-VN" sz="2800" dirty="0">
                <a:latin typeface="Arial" panose="020B0604020202020204" pitchFamily="34" charset="0"/>
              </a:rPr>
              <a:t>- (3</a:t>
            </a:r>
            <a:r>
              <a:rPr lang="en-US" altLang="vi-VN" sz="2800" i="1" dirty="0">
                <a:latin typeface="Arial" panose="020B0604020202020204" pitchFamily="34" charset="0"/>
              </a:rPr>
              <a:t>y</a:t>
            </a:r>
            <a:r>
              <a:rPr lang="en-US" altLang="vi-VN" dirty="0">
                <a:latin typeface="Arial" panose="020B0604020202020204" pitchFamily="34" charset="0"/>
              </a:rPr>
              <a:t>)</a:t>
            </a:r>
            <a:r>
              <a:rPr lang="en-US" altLang="vi-VN" sz="2800" baseline="30000" dirty="0">
                <a:latin typeface="Arial" panose="020B0604020202020204" pitchFamily="34" charset="0"/>
              </a:rPr>
              <a:t>3</a:t>
            </a:r>
          </a:p>
          <a:p>
            <a:pPr marL="0" indent="0" eaLnBrk="1" hangingPunct="1">
              <a:spcBef>
                <a:spcPct val="50000"/>
              </a:spcBef>
              <a:buNone/>
            </a:pPr>
            <a:r>
              <a:rPr lang="en-US" altLang="vi-VN" sz="2800" baseline="30000" dirty="0">
                <a:latin typeface="Arial" panose="020B0604020202020204" pitchFamily="34" charset="0"/>
              </a:rPr>
              <a:t>                                </a:t>
            </a:r>
            <a:r>
              <a:rPr lang="en-US" altLang="vi-VN" sz="2800" dirty="0">
                <a:latin typeface="Arial" panose="020B0604020202020204" pitchFamily="34" charset="0"/>
              </a:rPr>
              <a:t>=</a:t>
            </a:r>
            <a:r>
              <a:rPr lang="en-US" altLang="vi-VN" sz="2800" baseline="30000" dirty="0">
                <a:latin typeface="Arial" panose="020B0604020202020204" pitchFamily="34" charset="0"/>
              </a:rPr>
              <a:t>  </a:t>
            </a:r>
            <a:r>
              <a:rPr lang="en-US" altLang="vi-VN" sz="2800" i="1" dirty="0">
                <a:latin typeface="Arial" panose="020B0604020202020204" pitchFamily="34" charset="0"/>
              </a:rPr>
              <a:t>x</a:t>
            </a:r>
            <a:r>
              <a:rPr lang="en-US" altLang="vi-VN" sz="2800" baseline="30000" dirty="0">
                <a:latin typeface="Arial" panose="020B0604020202020204" pitchFamily="34" charset="0"/>
              </a:rPr>
              <a:t>3</a:t>
            </a:r>
            <a:r>
              <a:rPr lang="en-US" altLang="vi-VN" sz="2800" dirty="0">
                <a:latin typeface="Arial" panose="020B0604020202020204" pitchFamily="34" charset="0"/>
              </a:rPr>
              <a:t> – 9</a:t>
            </a:r>
            <a:r>
              <a:rPr lang="en-US" altLang="vi-VN" sz="2800" i="1" dirty="0">
                <a:latin typeface="Arial" panose="020B0604020202020204" pitchFamily="34" charset="0"/>
              </a:rPr>
              <a:t>x</a:t>
            </a:r>
            <a:r>
              <a:rPr lang="en-US" altLang="vi-VN" sz="2800" baseline="30000" dirty="0">
                <a:latin typeface="Arial" panose="020B0604020202020204" pitchFamily="34" charset="0"/>
              </a:rPr>
              <a:t>2</a:t>
            </a:r>
            <a:r>
              <a:rPr lang="en-US" altLang="vi-VN" sz="2800" dirty="0">
                <a:latin typeface="Arial" panose="020B0604020202020204" pitchFamily="34" charset="0"/>
              </a:rPr>
              <a:t>y  + 27x</a:t>
            </a:r>
            <a:r>
              <a:rPr lang="en-US" altLang="vi-VN" sz="2800" i="1" dirty="0">
                <a:latin typeface="Arial" panose="020B0604020202020204" pitchFamily="34" charset="0"/>
              </a:rPr>
              <a:t>y</a:t>
            </a:r>
            <a:r>
              <a:rPr lang="en-US" altLang="vi-VN" sz="2800" baseline="30000" dirty="0">
                <a:latin typeface="Arial" panose="020B0604020202020204" pitchFamily="34" charset="0"/>
              </a:rPr>
              <a:t>2</a:t>
            </a:r>
            <a:r>
              <a:rPr lang="en-US" altLang="vi-VN" sz="2800" dirty="0">
                <a:latin typeface="Arial" panose="020B0604020202020204" pitchFamily="34" charset="0"/>
              </a:rPr>
              <a:t> - 27</a:t>
            </a:r>
            <a:r>
              <a:rPr lang="en-US" altLang="vi-VN" sz="2800" i="1" dirty="0">
                <a:latin typeface="Arial" panose="020B0604020202020204" pitchFamily="34" charset="0"/>
              </a:rPr>
              <a:t>y</a:t>
            </a:r>
            <a:r>
              <a:rPr lang="en-US" altLang="vi-VN" sz="2800" baseline="30000" dirty="0">
                <a:latin typeface="Arial" panose="020B0604020202020204" pitchFamily="34" charset="0"/>
              </a:rPr>
              <a:t>3</a:t>
            </a:r>
          </a:p>
          <a:p>
            <a:endParaRPr lang="vi-VN" dirty="0"/>
          </a:p>
        </p:txBody>
      </p:sp>
      <p:grpSp>
        <p:nvGrpSpPr>
          <p:cNvPr id="5" name="Group 4"/>
          <p:cNvGrpSpPr/>
          <p:nvPr/>
        </p:nvGrpSpPr>
        <p:grpSpPr bwMode="auto">
          <a:xfrm>
            <a:off x="3745738" y="1304288"/>
            <a:ext cx="3505200" cy="854075"/>
            <a:chOff x="1473" y="1200"/>
            <a:chExt cx="2208" cy="538"/>
          </a:xfrm>
        </p:grpSpPr>
        <p:sp>
          <p:nvSpPr>
            <p:cNvPr id="6" name="Text Box 54283"/>
            <p:cNvSpPr txBox="1">
              <a:spLocks noChangeArrowheads="1"/>
            </p:cNvSpPr>
            <p:nvPr/>
          </p:nvSpPr>
          <p:spPr bwMode="auto">
            <a:xfrm>
              <a:off x="1473" y="1215"/>
              <a:ext cx="2208" cy="422"/>
            </a:xfrm>
            <a:prstGeom prst="rect">
              <a:avLst/>
            </a:prstGeom>
            <a:solidFill>
              <a:schemeClr val="accent1"/>
            </a:solidFill>
            <a:ln w="28575">
              <a:solidFill>
                <a:srgbClr val="CC3300"/>
              </a:solidFill>
              <a:miter lim="800000"/>
            </a:ln>
          </p:spPr>
          <p:txBody>
            <a:bodyPr>
              <a:spAutoFit/>
            </a:bodyPr>
            <a:lstStyle>
              <a:lvl1pPr marL="342900" indent="-342900" eaLnBrk="0" hangingPunct="0">
                <a:defRPr>
                  <a:solidFill>
                    <a:schemeClr val="tx1"/>
                  </a:solidFill>
                  <a:latin typeface="Comic Sans MS" panose="030F0702030302020204" pitchFamily="66" charset="0"/>
                </a:defRPr>
              </a:lvl1pPr>
              <a:lvl2pPr eaLnBrk="0" hangingPunct="0">
                <a:defRPr>
                  <a:solidFill>
                    <a:schemeClr val="tx1"/>
                  </a:solidFill>
                  <a:latin typeface="Comic Sans MS" panose="030F0702030302020204" pitchFamily="66" charset="0"/>
                </a:defRPr>
              </a:lvl2pPr>
              <a:lvl3pPr eaLnBrk="0" hangingPunct="0">
                <a:defRPr>
                  <a:solidFill>
                    <a:schemeClr val="tx1"/>
                  </a:solidFill>
                  <a:latin typeface="Comic Sans MS" panose="030F0702030302020204" pitchFamily="66" charset="0"/>
                </a:defRPr>
              </a:lvl3pPr>
              <a:lvl4pPr eaLnBrk="0" hangingPunct="0">
                <a:defRPr>
                  <a:solidFill>
                    <a:schemeClr val="tx1"/>
                  </a:solidFill>
                  <a:latin typeface="Comic Sans MS" panose="030F0702030302020204" pitchFamily="66" charset="0"/>
                </a:defRPr>
              </a:lvl4pPr>
              <a:lvl5pPr eaLnBrk="0" hangingPunct="0">
                <a:defRPr>
                  <a:solidFill>
                    <a:schemeClr val="tx1"/>
                  </a:solidFill>
                  <a:latin typeface="Comic Sans MS" panose="030F0702030302020204" pitchFamily="66" charset="0"/>
                </a:defRPr>
              </a:lvl5pPr>
              <a:lvl6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6pPr>
              <a:lvl7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7pPr>
              <a:lvl8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8pPr>
              <a:lvl9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9pPr>
            </a:lstStyle>
            <a:p>
              <a:pPr eaLnBrk="1" hangingPunct="1">
                <a:spcBef>
                  <a:spcPct val="50000"/>
                </a:spcBef>
                <a:buFont typeface="Arial" panose="020B0604020202020204" pitchFamily="34" charset="0"/>
                <a:buAutoNum type="alphaLcParenR"/>
              </a:pPr>
              <a:r>
                <a:rPr lang="en-US" altLang="vi-VN" sz="3200" dirty="0" err="1">
                  <a:latin typeface="Arial" panose="020B0604020202020204" pitchFamily="34" charset="0"/>
                </a:rPr>
                <a:t>Tính</a:t>
              </a:r>
              <a:r>
                <a:rPr lang="en-US" altLang="vi-VN" sz="3200" dirty="0">
                  <a:latin typeface="Arial" panose="020B0604020202020204" pitchFamily="34" charset="0"/>
                </a:rPr>
                <a:t>:</a:t>
              </a:r>
              <a:r>
                <a:rPr lang="en-US" altLang="vi-VN" sz="3600" dirty="0">
                  <a:latin typeface="Arial" panose="020B0604020202020204" pitchFamily="34" charset="0"/>
                </a:rPr>
                <a:t>  </a:t>
              </a:r>
              <a:r>
                <a:rPr lang="en-US" altLang="vi-VN" sz="3200" dirty="0">
                  <a:latin typeface="Arial" panose="020B0604020202020204" pitchFamily="34" charset="0"/>
                </a:rPr>
                <a:t>(</a:t>
              </a:r>
              <a:r>
                <a:rPr lang="en-US" altLang="vi-VN" sz="3200" i="1" dirty="0">
                  <a:latin typeface="Arial" panose="020B0604020202020204" pitchFamily="34" charset="0"/>
                </a:rPr>
                <a:t>x -      </a:t>
              </a:r>
              <a:r>
                <a:rPr lang="en-US" altLang="vi-VN" sz="3200" dirty="0">
                  <a:latin typeface="Arial" panose="020B0604020202020204" pitchFamily="34" charset="0"/>
                </a:rPr>
                <a:t>)</a:t>
              </a:r>
            </a:p>
          </p:txBody>
        </p:sp>
        <p:grpSp>
          <p:nvGrpSpPr>
            <p:cNvPr id="7" name="Group 54308"/>
            <p:cNvGrpSpPr/>
            <p:nvPr/>
          </p:nvGrpSpPr>
          <p:grpSpPr bwMode="auto">
            <a:xfrm>
              <a:off x="2928" y="1200"/>
              <a:ext cx="624" cy="538"/>
              <a:chOff x="2928" y="1200"/>
              <a:chExt cx="624" cy="538"/>
            </a:xfrm>
          </p:grpSpPr>
          <p:sp>
            <p:nvSpPr>
              <p:cNvPr id="8" name="Straight Connector 54296"/>
              <p:cNvSpPr>
                <a:spLocks noChangeShapeType="1"/>
              </p:cNvSpPr>
              <p:nvPr/>
            </p:nvSpPr>
            <p:spPr bwMode="auto">
              <a:xfrm>
                <a:off x="2928" y="1488"/>
                <a:ext cx="197" cy="1"/>
              </a:xfrm>
              <a:prstGeom prst="line">
                <a:avLst/>
              </a:prstGeom>
              <a:noFill/>
              <a:ln w="22225">
                <a:solidFill>
                  <a:srgbClr val="000000"/>
                </a:solidFill>
                <a:round/>
              </a:ln>
              <a:extLst>
                <a:ext uri="{909E8E84-426E-40DD-AFC4-6F175D3DCCD1}">
                  <a14:hiddenFill xmlns:a14="http://schemas.microsoft.com/office/drawing/2010/main">
                    <a:noFill/>
                  </a14:hiddenFill>
                </a:ext>
              </a:extLst>
            </p:spPr>
            <p:txBody>
              <a:bodyPr/>
              <a:lstStyle/>
              <a:p>
                <a:endParaRPr lang="vi-VN"/>
              </a:p>
            </p:txBody>
          </p:sp>
          <p:sp>
            <p:nvSpPr>
              <p:cNvPr id="9" name="Rectangle 54297"/>
              <p:cNvSpPr>
                <a:spLocks noChangeArrowheads="1"/>
              </p:cNvSpPr>
              <p:nvPr/>
            </p:nvSpPr>
            <p:spPr bwMode="auto">
              <a:xfrm>
                <a:off x="3360" y="1200"/>
                <a:ext cx="192"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Comic Sans MS" panose="030F0702030302020204" pitchFamily="66" charset="0"/>
                  </a:defRPr>
                </a:lvl1pPr>
                <a:lvl2pPr eaLnBrk="0" hangingPunct="0">
                  <a:defRPr>
                    <a:solidFill>
                      <a:schemeClr val="tx1"/>
                    </a:solidFill>
                    <a:latin typeface="Comic Sans MS" panose="030F0702030302020204" pitchFamily="66" charset="0"/>
                  </a:defRPr>
                </a:lvl2pPr>
                <a:lvl3pPr eaLnBrk="0" hangingPunct="0">
                  <a:defRPr>
                    <a:solidFill>
                      <a:schemeClr val="tx1"/>
                    </a:solidFill>
                    <a:latin typeface="Comic Sans MS" panose="030F0702030302020204" pitchFamily="66" charset="0"/>
                  </a:defRPr>
                </a:lvl3pPr>
                <a:lvl4pPr eaLnBrk="0" hangingPunct="0">
                  <a:defRPr>
                    <a:solidFill>
                      <a:schemeClr val="tx1"/>
                    </a:solidFill>
                    <a:latin typeface="Comic Sans MS" panose="030F0702030302020204" pitchFamily="66" charset="0"/>
                  </a:defRPr>
                </a:lvl4pPr>
                <a:lvl5pPr eaLnBrk="0" hangingPunct="0">
                  <a:defRPr>
                    <a:solidFill>
                      <a:schemeClr val="tx1"/>
                    </a:solidFill>
                    <a:latin typeface="Comic Sans MS" panose="030F0702030302020204" pitchFamily="66" charset="0"/>
                  </a:defRPr>
                </a:lvl5pPr>
                <a:lvl6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6pPr>
                <a:lvl7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7pPr>
                <a:lvl8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8pPr>
                <a:lvl9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9pPr>
              </a:lstStyle>
              <a:p>
                <a:pPr eaLnBrk="1" hangingPunct="1"/>
                <a:r>
                  <a:rPr lang="en-US" altLang="vi-VN" sz="2400">
                    <a:solidFill>
                      <a:srgbClr val="000000"/>
                    </a:solidFill>
                    <a:latin typeface="Times New Roman" panose="02020603050405020304" charset="0"/>
                  </a:rPr>
                  <a:t>3</a:t>
                </a:r>
                <a:endParaRPr lang="en-US" altLang="vi-VN" sz="2400">
                  <a:latin typeface="Arial" panose="020B0604020202020204" pitchFamily="34" charset="0"/>
                </a:endParaRPr>
              </a:p>
            </p:txBody>
          </p:sp>
          <p:sp>
            <p:nvSpPr>
              <p:cNvPr id="10" name="Rectangle 54298"/>
              <p:cNvSpPr>
                <a:spLocks noChangeArrowheads="1"/>
              </p:cNvSpPr>
              <p:nvPr/>
            </p:nvSpPr>
            <p:spPr bwMode="auto">
              <a:xfrm>
                <a:off x="2976" y="1221"/>
                <a:ext cx="9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Comic Sans MS" panose="030F0702030302020204" pitchFamily="66" charset="0"/>
                  </a:defRPr>
                </a:lvl1pPr>
                <a:lvl2pPr eaLnBrk="0" hangingPunct="0">
                  <a:defRPr>
                    <a:solidFill>
                      <a:schemeClr val="tx1"/>
                    </a:solidFill>
                    <a:latin typeface="Comic Sans MS" panose="030F0702030302020204" pitchFamily="66" charset="0"/>
                  </a:defRPr>
                </a:lvl2pPr>
                <a:lvl3pPr eaLnBrk="0" hangingPunct="0">
                  <a:defRPr>
                    <a:solidFill>
                      <a:schemeClr val="tx1"/>
                    </a:solidFill>
                    <a:latin typeface="Comic Sans MS" panose="030F0702030302020204" pitchFamily="66" charset="0"/>
                  </a:defRPr>
                </a:lvl3pPr>
                <a:lvl4pPr eaLnBrk="0" hangingPunct="0">
                  <a:defRPr>
                    <a:solidFill>
                      <a:schemeClr val="tx1"/>
                    </a:solidFill>
                    <a:latin typeface="Comic Sans MS" panose="030F0702030302020204" pitchFamily="66" charset="0"/>
                  </a:defRPr>
                </a:lvl4pPr>
                <a:lvl5pPr eaLnBrk="0" hangingPunct="0">
                  <a:defRPr>
                    <a:solidFill>
                      <a:schemeClr val="tx1"/>
                    </a:solidFill>
                    <a:latin typeface="Comic Sans MS" panose="030F0702030302020204" pitchFamily="66" charset="0"/>
                  </a:defRPr>
                </a:lvl5pPr>
                <a:lvl6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6pPr>
                <a:lvl7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7pPr>
                <a:lvl8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8pPr>
                <a:lvl9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9pPr>
              </a:lstStyle>
              <a:p>
                <a:pPr eaLnBrk="1" hangingPunct="1"/>
                <a:r>
                  <a:rPr lang="en-US" altLang="vi-VN" sz="3100">
                    <a:solidFill>
                      <a:srgbClr val="000000"/>
                    </a:solidFill>
                    <a:latin typeface="Times New Roman" panose="02020603050405020304" charset="0"/>
                  </a:rPr>
                  <a:t>1</a:t>
                </a:r>
                <a:endParaRPr lang="en-US" altLang="vi-VN" sz="3200">
                  <a:latin typeface="Arial" panose="020B0604020202020204" pitchFamily="34" charset="0"/>
                </a:endParaRPr>
              </a:p>
            </p:txBody>
          </p:sp>
          <p:sp>
            <p:nvSpPr>
              <p:cNvPr id="11" name="Rectangle 54300"/>
              <p:cNvSpPr>
                <a:spLocks noChangeArrowheads="1"/>
              </p:cNvSpPr>
              <p:nvPr/>
            </p:nvSpPr>
            <p:spPr bwMode="auto">
              <a:xfrm>
                <a:off x="2976" y="1440"/>
                <a:ext cx="124"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Comic Sans MS" panose="030F0702030302020204" pitchFamily="66" charset="0"/>
                  </a:defRPr>
                </a:lvl1pPr>
                <a:lvl2pPr eaLnBrk="0" hangingPunct="0">
                  <a:defRPr>
                    <a:solidFill>
                      <a:schemeClr val="tx1"/>
                    </a:solidFill>
                    <a:latin typeface="Comic Sans MS" panose="030F0702030302020204" pitchFamily="66" charset="0"/>
                  </a:defRPr>
                </a:lvl2pPr>
                <a:lvl3pPr eaLnBrk="0" hangingPunct="0">
                  <a:defRPr>
                    <a:solidFill>
                      <a:schemeClr val="tx1"/>
                    </a:solidFill>
                    <a:latin typeface="Comic Sans MS" panose="030F0702030302020204" pitchFamily="66" charset="0"/>
                  </a:defRPr>
                </a:lvl3pPr>
                <a:lvl4pPr eaLnBrk="0" hangingPunct="0">
                  <a:defRPr>
                    <a:solidFill>
                      <a:schemeClr val="tx1"/>
                    </a:solidFill>
                    <a:latin typeface="Comic Sans MS" panose="030F0702030302020204" pitchFamily="66" charset="0"/>
                  </a:defRPr>
                </a:lvl4pPr>
                <a:lvl5pPr eaLnBrk="0" hangingPunct="0">
                  <a:defRPr>
                    <a:solidFill>
                      <a:schemeClr val="tx1"/>
                    </a:solidFill>
                    <a:latin typeface="Comic Sans MS" panose="030F0702030302020204" pitchFamily="66" charset="0"/>
                  </a:defRPr>
                </a:lvl5pPr>
                <a:lvl6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6pPr>
                <a:lvl7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7pPr>
                <a:lvl8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8pPr>
                <a:lvl9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9pPr>
              </a:lstStyle>
              <a:p>
                <a:pPr eaLnBrk="1" hangingPunct="1"/>
                <a:r>
                  <a:rPr lang="en-US" altLang="vi-VN" sz="3100">
                    <a:solidFill>
                      <a:srgbClr val="000000"/>
                    </a:solidFill>
                    <a:latin typeface="Times New Roman" panose="02020603050405020304" charset="0"/>
                  </a:rPr>
                  <a:t>3</a:t>
                </a:r>
                <a:endParaRPr lang="en-US" altLang="vi-VN" sz="3200">
                  <a:latin typeface="Arial" panose="020B0604020202020204" pitchFamily="34" charset="0"/>
                </a:endParaRPr>
              </a:p>
            </p:txBody>
          </p:sp>
        </p:grpSp>
      </p:grpSp>
      <p:sp>
        <p:nvSpPr>
          <p:cNvPr id="12" name="Text Box 54284"/>
          <p:cNvSpPr txBox="1">
            <a:spLocks noGrp="1" noChangeArrowheads="1"/>
          </p:cNvSpPr>
          <p:nvPr>
            <p:ph sz="half" idx="1"/>
          </p:nvPr>
        </p:nvSpPr>
        <p:spPr bwMode="auto">
          <a:xfrm>
            <a:off x="7722971" y="1367153"/>
            <a:ext cx="3681274" cy="592022"/>
          </a:xfrm>
          <a:prstGeom prst="rect">
            <a:avLst/>
          </a:prstGeom>
          <a:solidFill>
            <a:schemeClr val="accent1"/>
          </a:solidFill>
          <a:ln w="28575">
            <a:solidFill>
              <a:srgbClr val="CC3300"/>
            </a:solidFill>
            <a:miter lim="800000"/>
          </a:ln>
        </p:spPr>
        <p:txBody>
          <a:bodyPr wrap="square">
            <a:spAutoFit/>
          </a:bodyPr>
          <a:lstStyle>
            <a:lvl1pPr eaLnBrk="0" hangingPunct="0">
              <a:defRPr>
                <a:solidFill>
                  <a:schemeClr val="tx1"/>
                </a:solidFill>
                <a:latin typeface="Comic Sans MS" panose="030F0702030302020204" pitchFamily="66" charset="0"/>
              </a:defRPr>
            </a:lvl1pPr>
            <a:lvl2pPr eaLnBrk="0" hangingPunct="0">
              <a:defRPr>
                <a:solidFill>
                  <a:schemeClr val="tx1"/>
                </a:solidFill>
                <a:latin typeface="Comic Sans MS" panose="030F0702030302020204" pitchFamily="66" charset="0"/>
              </a:defRPr>
            </a:lvl2pPr>
            <a:lvl3pPr eaLnBrk="0" hangingPunct="0">
              <a:defRPr>
                <a:solidFill>
                  <a:schemeClr val="tx1"/>
                </a:solidFill>
                <a:latin typeface="Comic Sans MS" panose="030F0702030302020204" pitchFamily="66" charset="0"/>
              </a:defRPr>
            </a:lvl3pPr>
            <a:lvl4pPr eaLnBrk="0" hangingPunct="0">
              <a:defRPr>
                <a:solidFill>
                  <a:schemeClr val="tx1"/>
                </a:solidFill>
                <a:latin typeface="Comic Sans MS" panose="030F0702030302020204" pitchFamily="66" charset="0"/>
              </a:defRPr>
            </a:lvl4pPr>
            <a:lvl5pPr eaLnBrk="0" hangingPunct="0">
              <a:defRPr>
                <a:solidFill>
                  <a:schemeClr val="tx1"/>
                </a:solidFill>
                <a:latin typeface="Comic Sans MS" panose="030F0702030302020204" pitchFamily="66" charset="0"/>
              </a:defRPr>
            </a:lvl5pPr>
            <a:lvl6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6pPr>
            <a:lvl7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7pPr>
            <a:lvl8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8pPr>
            <a:lvl9pPr eaLnBrk="0" fontAlgn="base" hangingPunct="0">
              <a:spcBef>
                <a:spcPct val="0"/>
              </a:spcBef>
              <a:spcAft>
                <a:spcPct val="0"/>
              </a:spcAft>
              <a:buFont typeface="Arial" panose="020B0604020202020204" pitchFamily="34" charset="0"/>
              <a:defRPr>
                <a:solidFill>
                  <a:schemeClr val="tx1"/>
                </a:solidFill>
                <a:latin typeface="Comic Sans MS" panose="030F0702030302020204" pitchFamily="66" charset="0"/>
              </a:defRPr>
            </a:lvl9pPr>
          </a:lstStyle>
          <a:p>
            <a:pPr eaLnBrk="1" hangingPunct="1">
              <a:spcBef>
                <a:spcPct val="50000"/>
              </a:spcBef>
            </a:pPr>
            <a:r>
              <a:rPr lang="en-US" altLang="vi-VN" sz="3200" dirty="0">
                <a:latin typeface="Arial" panose="020B0604020202020204" pitchFamily="34" charset="0"/>
              </a:rPr>
              <a:t>b) </a:t>
            </a:r>
            <a:r>
              <a:rPr lang="en-US" altLang="vi-VN" sz="3200" dirty="0" err="1">
                <a:latin typeface="Arial" panose="020B0604020202020204" pitchFamily="34" charset="0"/>
              </a:rPr>
              <a:t>Tính</a:t>
            </a:r>
            <a:r>
              <a:rPr lang="en-US" altLang="vi-VN" sz="3200" dirty="0">
                <a:latin typeface="Arial" panose="020B0604020202020204" pitchFamily="34" charset="0"/>
              </a:rPr>
              <a:t>: (</a:t>
            </a:r>
            <a:r>
              <a:rPr lang="en-US" altLang="vi-VN" sz="3200" i="1" dirty="0">
                <a:latin typeface="Arial" panose="020B0604020202020204" pitchFamily="34" charset="0"/>
              </a:rPr>
              <a:t>x  - </a:t>
            </a:r>
            <a:r>
              <a:rPr lang="en-US" altLang="vi-VN" sz="3200" dirty="0">
                <a:latin typeface="Arial" panose="020B0604020202020204" pitchFamily="34" charset="0"/>
              </a:rPr>
              <a:t>3</a:t>
            </a:r>
            <a:r>
              <a:rPr lang="en-US" altLang="vi-VN" sz="3200" i="1" dirty="0">
                <a:latin typeface="Arial" panose="020B0604020202020204" pitchFamily="34" charset="0"/>
              </a:rPr>
              <a:t>y </a:t>
            </a:r>
            <a:r>
              <a:rPr lang="en-US" altLang="vi-VN" sz="3200" dirty="0">
                <a:latin typeface="Arial" panose="020B0604020202020204" pitchFamily="34" charset="0"/>
              </a:rPr>
              <a:t>)</a:t>
            </a:r>
            <a:r>
              <a:rPr lang="en-US" altLang="vi-VN" sz="3200" baseline="30000" dirty="0">
                <a:latin typeface="Arial" panose="020B0604020202020204" pitchFamily="34" charset="0"/>
              </a:rPr>
              <a:t>3</a:t>
            </a:r>
            <a:r>
              <a:rPr lang="en-US" altLang="vi-VN" sz="3200" dirty="0">
                <a:latin typeface="Arial" panose="020B0604020202020204" pitchFamily="34" charset="0"/>
              </a:rPr>
              <a:t>.</a:t>
            </a:r>
          </a:p>
        </p:txBody>
      </p:sp>
      <p:graphicFrame>
        <p:nvGraphicFramePr>
          <p:cNvPr id="3" name="Content Placeholder 52238"/>
          <p:cNvGraphicFramePr/>
          <p:nvPr/>
        </p:nvGraphicFramePr>
        <p:xfrm>
          <a:off x="1764792" y="211262"/>
          <a:ext cx="7467600" cy="841375"/>
        </p:xfrm>
        <a:graphic>
          <a:graphicData uri="http://schemas.openxmlformats.org/presentationml/2006/ole">
            <mc:AlternateContent xmlns:mc="http://schemas.openxmlformats.org/markup-compatibility/2006">
              <mc:Choice xmlns:v="urn:schemas-microsoft-com:vml" Requires="v">
                <p:oleObj spid="_x0000_s10242" r:id="rId3" imgW="2476500" imgH="279400" progId="Equation.DSMT4">
                  <p:embed/>
                </p:oleObj>
              </mc:Choice>
              <mc:Fallback>
                <p:oleObj r:id="rId3" imgW="2476500" imgH="279400" progId="Equation.DSMT4">
                  <p:embed/>
                  <p:pic>
                    <p:nvPicPr>
                      <p:cNvPr id="0" name="Content Placeholder 52238"/>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4792" y="211262"/>
                        <a:ext cx="7467600" cy="841375"/>
                      </a:xfrm>
                      <a:prstGeom prst="rect">
                        <a:avLst/>
                      </a:prstGeom>
                      <a:solidFill>
                        <a:srgbClr val="FFFF00"/>
                      </a:solidFill>
                      <a:ln w="28575">
                        <a:solidFill>
                          <a:srgbClr val="CC3300"/>
                        </a:solidFill>
                        <a:miter lim="800000"/>
                        <a:headEnd/>
                        <a:tailEnd/>
                      </a:ln>
                    </p:spPr>
                  </p:pic>
                </p:oleObj>
              </mc:Fallback>
            </mc:AlternateContent>
          </a:graphicData>
        </a:graphic>
      </p:graphicFrame>
      <mc:AlternateContent xmlns:mc="http://schemas.openxmlformats.org/markup-compatibility/2006" xmlns:a14="http://schemas.microsoft.com/office/drawing/2010/main">
        <mc:Choice Requires="a14">
          <p:sp>
            <p:nvSpPr>
              <p:cNvPr id="13" name="Text Box 12"/>
              <p:cNvSpPr txBox="1"/>
              <p:nvPr/>
            </p:nvSpPr>
            <p:spPr>
              <a:xfrm>
                <a:off x="842899" y="2468816"/>
                <a:ext cx="8813165" cy="1695450"/>
              </a:xfrm>
              <a:prstGeom prst="rect">
                <a:avLst/>
              </a:prstGeom>
              <a:noFill/>
            </p:spPr>
            <p:txBody>
              <a:bodyPr wrap="none" rtlCol="0" anchor="t">
                <a:spAutoFit/>
              </a:bodyPr>
              <a:lstStyle/>
              <a:p>
                <a:pPr algn="l"/>
                <a14:m>
                  <m:oMathPara xmlns:m="http://schemas.openxmlformats.org/officeDocument/2006/math">
                    <m:oMathParaPr>
                      <m:jc m:val="centerGroup"/>
                    </m:oMathParaPr>
                    <m:oMath xmlns:m="http://schemas.openxmlformats.org/officeDocument/2006/math">
                      <m:r>
                        <a:rPr lang="en-US" sz="2800" i="1">
                          <a:latin typeface="Cambria Math" panose="02040503050406030204" pitchFamily="18" charset="0"/>
                          <a:cs typeface="Cambria Math" panose="02040503050406030204" pitchFamily="18" charset="0"/>
                        </a:rPr>
                        <m:t>𝑎</m:t>
                      </m:r>
                      <m:r>
                        <a:rPr lang="en-US" sz="2800" i="1">
                          <a:latin typeface="Cambria Math" panose="02040503050406030204" pitchFamily="18" charset="0"/>
                          <a:cs typeface="Cambria Math" panose="02040503050406030204" pitchFamily="18" charset="0"/>
                        </a:rPr>
                        <m:t>) </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m:t>
                          </m:r>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cs typeface="Cambria Math" panose="02040503050406030204" pitchFamily="18" charset="0"/>
                            </a:rPr>
                            <m:t>−</m:t>
                          </m:r>
                          <m:f>
                            <m:fPr>
                              <m:ctrlPr>
                                <a:rPr lang="en-US" sz="2800" i="1">
                                  <a:latin typeface="Cambria Math" panose="02040503050406030204" pitchFamily="18" charset="0"/>
                                  <a:cs typeface="Cambria Math" panose="02040503050406030204" pitchFamily="18" charset="0"/>
                                </a:rPr>
                              </m:ctrlPr>
                            </m:fPr>
                            <m:num>
                              <m:r>
                                <a:rPr lang="en-US" sz="2800" i="1">
                                  <a:latin typeface="Cambria Math" panose="02040503050406030204" pitchFamily="18" charset="0"/>
                                  <a:cs typeface="Cambria Math" panose="02040503050406030204" pitchFamily="18" charset="0"/>
                                </a:rPr>
                                <m:t>1</m:t>
                              </m:r>
                            </m:num>
                            <m:den>
                              <m:r>
                                <a:rPr lang="en-US" sz="2800" i="1">
                                  <a:latin typeface="Cambria Math" panose="02040503050406030204" pitchFamily="18" charset="0"/>
                                  <a:cs typeface="Cambria Math" panose="02040503050406030204" pitchFamily="18" charset="0"/>
                                </a:rPr>
                                <m:t>3</m:t>
                              </m:r>
                            </m:den>
                          </m:f>
                          <m:r>
                            <a:rPr lang="en-US" sz="2800" i="1">
                              <a:latin typeface="Cambria Math" panose="02040503050406030204" pitchFamily="18" charset="0"/>
                              <a:cs typeface="Cambria Math" panose="02040503050406030204" pitchFamily="18" charset="0"/>
                            </a:rPr>
                            <m:t>)</m:t>
                          </m:r>
                        </m:e>
                        <m:sup>
                          <m:r>
                            <a:rPr lang="en-US" sz="2800" i="1">
                              <a:latin typeface="Cambria Math" panose="02040503050406030204" pitchFamily="18" charset="0"/>
                              <a:cs typeface="Cambria Math" panose="02040503050406030204" pitchFamily="18" charset="0"/>
                            </a:rPr>
                            <m:t>3</m:t>
                          </m:r>
                        </m:sup>
                      </m:sSup>
                      <m:r>
                        <a:rPr lang="en-US" sz="2800" i="1">
                          <a:latin typeface="Cambria Math" panose="02040503050406030204" pitchFamily="18"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𝑥</m:t>
                          </m:r>
                        </m:e>
                        <m:sup>
                          <m:r>
                            <a:rPr lang="en-US" sz="2800" i="1">
                              <a:latin typeface="Cambria Math" panose="02040503050406030204" pitchFamily="18" charset="0"/>
                              <a:cs typeface="Cambria Math" panose="02040503050406030204" pitchFamily="18" charset="0"/>
                            </a:rPr>
                            <m:t>3</m:t>
                          </m:r>
                        </m:sup>
                      </m:sSup>
                      <m:r>
                        <a:rPr lang="en-US" sz="2800" i="1">
                          <a:latin typeface="Cambria Math" panose="02040503050406030204" pitchFamily="18" charset="0"/>
                          <a:cs typeface="Cambria Math" panose="02040503050406030204" pitchFamily="18" charset="0"/>
                        </a:rPr>
                        <m:t>−3.</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𝑥</m:t>
                          </m:r>
                        </m:e>
                        <m:sup>
                          <m:r>
                            <a:rPr lang="en-US" sz="2800" i="1">
                              <a:latin typeface="Cambria Math" panose="02040503050406030204" pitchFamily="18" charset="0"/>
                              <a:cs typeface="Cambria Math" panose="02040503050406030204" pitchFamily="18" charset="0"/>
                            </a:rPr>
                            <m:t>2</m:t>
                          </m:r>
                        </m:sup>
                      </m:sSup>
                      <m:r>
                        <a:rPr lang="en-US" sz="2800" i="1">
                          <a:latin typeface="Cambria Math" panose="02040503050406030204" pitchFamily="18" charset="0"/>
                          <a:cs typeface="Cambria Math" panose="02040503050406030204" pitchFamily="18" charset="0"/>
                        </a:rPr>
                        <m:t>.</m:t>
                      </m:r>
                      <m:f>
                        <m:fPr>
                          <m:ctrlPr>
                            <a:rPr lang="en-US" sz="2800" i="1">
                              <a:latin typeface="Cambria Math" panose="02040503050406030204" pitchFamily="18" charset="0"/>
                              <a:cs typeface="Cambria Math" panose="02040503050406030204" pitchFamily="18" charset="0"/>
                            </a:rPr>
                          </m:ctrlPr>
                        </m:fPr>
                        <m:num>
                          <m:r>
                            <a:rPr lang="en-US" sz="2800" i="1">
                              <a:latin typeface="Cambria Math" panose="02040503050406030204" pitchFamily="18" charset="0"/>
                              <a:cs typeface="Cambria Math" panose="02040503050406030204" pitchFamily="18" charset="0"/>
                            </a:rPr>
                            <m:t>1</m:t>
                          </m:r>
                        </m:num>
                        <m:den>
                          <m:r>
                            <a:rPr lang="en-US" sz="2800" i="1">
                              <a:latin typeface="Cambria Math" panose="02040503050406030204" pitchFamily="18" charset="0"/>
                              <a:cs typeface="Cambria Math" panose="02040503050406030204" pitchFamily="18" charset="0"/>
                            </a:rPr>
                            <m:t>3</m:t>
                          </m:r>
                        </m:den>
                      </m:f>
                      <m:r>
                        <a:rPr lang="en-US" sz="2800" i="1">
                          <a:latin typeface="Cambria Math" panose="02040503050406030204" pitchFamily="18" charset="0"/>
                          <a:cs typeface="Cambria Math" panose="02040503050406030204" pitchFamily="18" charset="0"/>
                        </a:rPr>
                        <m:t>+3.</m:t>
                      </m:r>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f>
                            <m:fPr>
                              <m:ctrlPr>
                                <a:rPr lang="en-US" sz="2800" i="1">
                                  <a:latin typeface="Cambria Math" panose="02040503050406030204" pitchFamily="18" charset="0"/>
                                  <a:cs typeface="Cambria Math" panose="02040503050406030204" pitchFamily="18" charset="0"/>
                                </a:rPr>
                              </m:ctrlPr>
                            </m:fPr>
                            <m:num>
                              <m:r>
                                <a:rPr lang="en-US" sz="2800" i="1">
                                  <a:latin typeface="Cambria Math" panose="02040503050406030204" pitchFamily="18" charset="0"/>
                                  <a:cs typeface="Cambria Math" panose="02040503050406030204" pitchFamily="18" charset="0"/>
                                </a:rPr>
                                <m:t>1</m:t>
                              </m:r>
                            </m:num>
                            <m:den>
                              <m:r>
                                <a:rPr lang="en-US" sz="2800" i="1">
                                  <a:latin typeface="Cambria Math" panose="02040503050406030204" pitchFamily="18" charset="0"/>
                                  <a:cs typeface="Cambria Math" panose="02040503050406030204" pitchFamily="18" charset="0"/>
                                </a:rPr>
                                <m:t>3</m:t>
                              </m:r>
                            </m:den>
                          </m:f>
                          <m:r>
                            <a:rPr lang="en-US" sz="2800" i="1">
                              <a:latin typeface="Cambria Math" panose="02040503050406030204" pitchFamily="18" charset="0"/>
                              <a:cs typeface="Cambria Math" panose="02040503050406030204" pitchFamily="18" charset="0"/>
                            </a:rPr>
                            <m:t>)</m:t>
                          </m:r>
                        </m:e>
                        <m:sup>
                          <m:r>
                            <a:rPr lang="en-US" sz="2800" i="1">
                              <a:latin typeface="Cambria Math" panose="02040503050406030204" pitchFamily="18" charset="0"/>
                              <a:cs typeface="Cambria Math" panose="02040503050406030204" pitchFamily="18" charset="0"/>
                            </a:rPr>
                            <m:t>2</m:t>
                          </m:r>
                        </m:sup>
                      </m:sSup>
                      <m:r>
                        <a:rPr lang="en-US" sz="2800" i="1">
                          <a:latin typeface="Cambria Math" panose="02040503050406030204" pitchFamily="18"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m:t>
                          </m:r>
                          <m:f>
                            <m:fPr>
                              <m:ctrlPr>
                                <a:rPr lang="en-US" sz="2800" i="1">
                                  <a:latin typeface="Cambria Math" panose="02040503050406030204" pitchFamily="18" charset="0"/>
                                  <a:cs typeface="Cambria Math" panose="02040503050406030204" pitchFamily="18" charset="0"/>
                                </a:rPr>
                              </m:ctrlPr>
                            </m:fPr>
                            <m:num>
                              <m:r>
                                <a:rPr lang="en-US" sz="2800" i="1">
                                  <a:latin typeface="Cambria Math" panose="02040503050406030204" pitchFamily="18" charset="0"/>
                                  <a:cs typeface="Cambria Math" panose="02040503050406030204" pitchFamily="18" charset="0"/>
                                </a:rPr>
                                <m:t>1</m:t>
                              </m:r>
                            </m:num>
                            <m:den>
                              <m:r>
                                <a:rPr lang="en-US" sz="2800" i="1">
                                  <a:latin typeface="Cambria Math" panose="02040503050406030204" pitchFamily="18" charset="0"/>
                                  <a:cs typeface="Cambria Math" panose="02040503050406030204" pitchFamily="18" charset="0"/>
                                </a:rPr>
                                <m:t>3</m:t>
                              </m:r>
                            </m:den>
                          </m:f>
                          <m:r>
                            <a:rPr lang="en-US" sz="2800" i="1">
                              <a:latin typeface="Cambria Math" panose="02040503050406030204" pitchFamily="18" charset="0"/>
                              <a:cs typeface="Cambria Math" panose="02040503050406030204" pitchFamily="18" charset="0"/>
                            </a:rPr>
                            <m:t>)</m:t>
                          </m:r>
                        </m:e>
                        <m:sup>
                          <m:r>
                            <a:rPr lang="en-US" sz="2800" i="1">
                              <a:latin typeface="Cambria Math" panose="02040503050406030204" pitchFamily="18" charset="0"/>
                              <a:cs typeface="Cambria Math" panose="02040503050406030204" pitchFamily="18" charset="0"/>
                            </a:rPr>
                            <m:t>3</m:t>
                          </m:r>
                        </m:sup>
                      </m:sSup>
                    </m:oMath>
                  </m:oMathPara>
                </a14:m>
                <a:endParaRPr lang="en-US" sz="2800" i="1">
                  <a:latin typeface="Cambria Math" panose="02040503050406030204" pitchFamily="18" charset="0"/>
                  <a:cs typeface="Cambria Math" panose="02040503050406030204" pitchFamily="18" charset="0"/>
                </a:endParaRPr>
              </a:p>
              <a:p>
                <a:pPr algn="l"/>
                <a14:m>
                  <m:oMathPara xmlns:m="http://schemas.openxmlformats.org/officeDocument/2006/math">
                    <m:oMathParaPr>
                      <m:jc m:val="centerGroup"/>
                    </m:oMathParaPr>
                    <m:oMath xmlns:m="http://schemas.openxmlformats.org/officeDocument/2006/math">
                      <m:r>
                        <a:rPr lang="en-US" sz="2800" i="1">
                          <a:latin typeface="Cambria Math" panose="02040503050406030204" pitchFamily="18"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𝑥</m:t>
                          </m:r>
                        </m:e>
                        <m:sup>
                          <m:r>
                            <a:rPr lang="en-US" sz="2800" i="1">
                              <a:latin typeface="Cambria Math" panose="02040503050406030204" pitchFamily="18" charset="0"/>
                              <a:cs typeface="Cambria Math" panose="02040503050406030204" pitchFamily="18" charset="0"/>
                            </a:rPr>
                            <m:t>3</m:t>
                          </m:r>
                        </m:sup>
                      </m:sSup>
                      <m:r>
                        <a:rPr lang="en-US" sz="2800" i="1">
                          <a:latin typeface="Cambria Math" panose="02040503050406030204" pitchFamily="18"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𝑥</m:t>
                          </m:r>
                        </m:e>
                        <m:sup>
                          <m:r>
                            <a:rPr lang="en-US" sz="2800" i="1">
                              <a:latin typeface="Cambria Math" panose="02040503050406030204" pitchFamily="18" charset="0"/>
                              <a:cs typeface="Cambria Math" panose="02040503050406030204" pitchFamily="18" charset="0"/>
                            </a:rPr>
                            <m:t>2</m:t>
                          </m:r>
                        </m:sup>
                      </m:sSup>
                      <m:r>
                        <a:rPr lang="en-US" sz="2800" i="1">
                          <a:latin typeface="Cambria Math" panose="02040503050406030204" pitchFamily="18" charset="0"/>
                          <a:cs typeface="Cambria Math" panose="02040503050406030204" pitchFamily="18" charset="0"/>
                        </a:rPr>
                        <m:t>+</m:t>
                      </m:r>
                      <m:f>
                        <m:fPr>
                          <m:ctrlPr>
                            <a:rPr lang="en-US" sz="2800" i="1">
                              <a:latin typeface="Cambria Math" panose="02040503050406030204" pitchFamily="18" charset="0"/>
                              <a:cs typeface="Cambria Math" panose="02040503050406030204" pitchFamily="18" charset="0"/>
                            </a:rPr>
                          </m:ctrlPr>
                        </m:fPr>
                        <m:num>
                          <m:r>
                            <a:rPr lang="en-US" sz="2800" i="1">
                              <a:latin typeface="Cambria Math" panose="02040503050406030204" pitchFamily="18" charset="0"/>
                              <a:cs typeface="Cambria Math" panose="02040503050406030204" pitchFamily="18" charset="0"/>
                            </a:rPr>
                            <m:t>1</m:t>
                          </m:r>
                        </m:num>
                        <m:den>
                          <m:r>
                            <a:rPr lang="en-US" sz="2800" i="1">
                              <a:latin typeface="Cambria Math" panose="02040503050406030204" pitchFamily="18" charset="0"/>
                              <a:cs typeface="Cambria Math" panose="02040503050406030204" pitchFamily="18" charset="0"/>
                            </a:rPr>
                            <m:t>3</m:t>
                          </m:r>
                        </m:den>
                      </m:f>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cs typeface="Cambria Math" panose="02040503050406030204" pitchFamily="18" charset="0"/>
                        </a:rPr>
                        <m:t>−</m:t>
                      </m:r>
                      <m:f>
                        <m:fPr>
                          <m:ctrlPr>
                            <a:rPr lang="en-US" sz="2800" i="1">
                              <a:latin typeface="Cambria Math" panose="02040503050406030204" pitchFamily="18" charset="0"/>
                              <a:cs typeface="Cambria Math" panose="02040503050406030204" pitchFamily="18" charset="0"/>
                            </a:rPr>
                          </m:ctrlPr>
                        </m:fPr>
                        <m:num>
                          <m:r>
                            <a:rPr lang="en-US" sz="2800" i="1">
                              <a:latin typeface="Cambria Math" panose="02040503050406030204" pitchFamily="18" charset="0"/>
                              <a:cs typeface="Cambria Math" panose="02040503050406030204" pitchFamily="18" charset="0"/>
                            </a:rPr>
                            <m:t>1</m:t>
                          </m:r>
                        </m:num>
                        <m:den>
                          <m:r>
                            <a:rPr lang="en-US" sz="2800" i="1">
                              <a:latin typeface="Cambria Math" panose="02040503050406030204" pitchFamily="18" charset="0"/>
                              <a:cs typeface="Cambria Math" panose="02040503050406030204" pitchFamily="18" charset="0"/>
                            </a:rPr>
                            <m:t>27</m:t>
                          </m:r>
                        </m:den>
                      </m:f>
                    </m:oMath>
                  </m:oMathPara>
                </a14:m>
                <a:endParaRPr lang="en-US" sz="2800"/>
              </a:p>
            </p:txBody>
          </p:sp>
        </mc:Choice>
        <mc:Fallback xmlns="">
          <p:sp>
            <p:nvSpPr>
              <p:cNvPr id="13" name="Text Box 12"/>
              <p:cNvSpPr txBox="1">
                <a:spLocks noRot="1" noChangeAspect="1" noMove="1" noResize="1" noEditPoints="1" noAdjustHandles="1" noChangeArrowheads="1" noChangeShapeType="1" noTextEdit="1"/>
              </p:cNvSpPr>
              <p:nvPr/>
            </p:nvSpPr>
            <p:spPr>
              <a:xfrm>
                <a:off x="842899" y="2468816"/>
                <a:ext cx="8813165" cy="1695450"/>
              </a:xfrm>
              <a:prstGeom prst="rect">
                <a:avLst/>
              </a:prstGeom>
              <a:blipFill rotWithShape="1">
                <a:blip r:embed="rId5"/>
                <a:stretch>
                  <a:fillRect l="-3" t="-34" r="3" b="34"/>
                </a:stretch>
              </a:blipFill>
            </p:spPr>
            <p:txBody>
              <a:bodyPr/>
              <a:lstStyle/>
              <a:p>
                <a:r>
                  <a:rPr lang="en-US"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500" fill="hold">
                                          <p:stCondLst>
                                            <p:cond delay="0"/>
                                          </p:stCondLst>
                                        </p:cTn>
                                        <p:tgtEl>
                                          <p:spTgt spid="13">
                                            <p:txEl>
                                              <p:pRg st="0" end="0"/>
                                            </p:txEl>
                                          </p:spTgt>
                                        </p:tgtEl>
                                        <p:attrNameLst>
                                          <p:attrName>style.visibility</p:attrName>
                                        </p:attrNameLst>
                                      </p:cBhvr>
                                      <p:to>
                                        <p:strVal val="visible"/>
                                      </p:to>
                                    </p:set>
                                    <p:animEffect transition="in" filter="box(in)">
                                      <p:cBhvr>
                                        <p:cTn id="7" dur="500"/>
                                        <p:tgtEl>
                                          <p:spTgt spid="13">
                                            <p:txEl>
                                              <p:pRg st="0" end="0"/>
                                            </p:txEl>
                                          </p:spTgt>
                                        </p:tgtEl>
                                      </p:cBhvr>
                                    </p:animEffect>
                                  </p:childTnLst>
                                </p:cTn>
                              </p:par>
                              <p:par>
                                <p:cTn id="8" presetID="4" presetClass="entr" presetSubtype="16" fill="hold" nodeType="withEffect">
                                  <p:stCondLst>
                                    <p:cond delay="0"/>
                                  </p:stCondLst>
                                  <p:childTnLst>
                                    <p:set>
                                      <p:cBhvr>
                                        <p:cTn id="9" dur="500" fill="hold">
                                          <p:stCondLst>
                                            <p:cond delay="0"/>
                                          </p:stCondLst>
                                        </p:cTn>
                                        <p:tgtEl>
                                          <p:spTgt spid="13">
                                            <p:txEl>
                                              <p:pRg st="1" end="1"/>
                                            </p:txEl>
                                          </p:spTgt>
                                        </p:tgtEl>
                                        <p:attrNameLst>
                                          <p:attrName>style.visibility</p:attrName>
                                        </p:attrNameLst>
                                      </p:cBhvr>
                                      <p:to>
                                        <p:strVal val="visible"/>
                                      </p:to>
                                    </p:set>
                                    <p:animEffect transition="in" filter="box(in)">
                                      <p:cBhvr>
                                        <p:cTn id="10" dur="500"/>
                                        <p:tgtEl>
                                          <p:spTgt spid="1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barn(inVertical)">
                                      <p:cBhvr>
                                        <p:cTn id="15" dur="5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barn(inVertical)">
                                      <p:cBhvr>
                                        <p:cTn id="20"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p:nvPr/>
        </p:nvSpPr>
        <p:spPr>
          <a:xfrm>
            <a:off x="1228090" y="113665"/>
            <a:ext cx="8840470" cy="521970"/>
          </a:xfrm>
          <a:prstGeom prst="rect">
            <a:avLst/>
          </a:prstGeom>
          <a:noFill/>
        </p:spPr>
        <p:txBody>
          <a:bodyPr wrap="square" rtlCol="0">
            <a:spAutoFit/>
          </a:bodyPr>
          <a:lstStyle/>
          <a:p>
            <a:r>
              <a:rPr lang="en-US" sz="2800" b="1">
                <a:solidFill>
                  <a:srgbClr val="FF0000"/>
                </a:solidFill>
                <a:latin typeface="Times New Roman" panose="02020603050405020304" charset="0"/>
                <a:cs typeface="Times New Roman" panose="02020603050405020304" charset="0"/>
              </a:rPr>
              <a:t>c) Trong các khẳng định sau, khẳng định nào đúng?</a:t>
            </a:r>
          </a:p>
        </p:txBody>
      </p:sp>
      <mc:AlternateContent xmlns:mc="http://schemas.openxmlformats.org/markup-compatibility/2006" xmlns:a14="http://schemas.microsoft.com/office/drawing/2010/main">
        <mc:Choice Requires="a14">
          <p:sp>
            <p:nvSpPr>
              <p:cNvPr id="6" name="Text Box 5"/>
              <p:cNvSpPr txBox="1"/>
              <p:nvPr/>
            </p:nvSpPr>
            <p:spPr>
              <a:xfrm>
                <a:off x="2222754" y="862266"/>
                <a:ext cx="4081780" cy="4017645"/>
              </a:xfrm>
              <a:prstGeom prst="rect">
                <a:avLst/>
              </a:prstGeom>
              <a:noFill/>
            </p:spPr>
            <p:txBody>
              <a:bodyPr wrap="none" rtlCol="0" anchor="t">
                <a:spAutoFit/>
              </a:bodyPr>
              <a:lstStyle/>
              <a:p>
                <a:pPr algn="l"/>
                <a14:m>
                  <m:oMathPara xmlns:m="http://schemas.openxmlformats.org/officeDocument/2006/math">
                    <m:oMathParaPr>
                      <m:jc m:val="centerGroup"/>
                    </m:oMathParaPr>
                    <m:oMath xmlns:m="http://schemas.openxmlformats.org/officeDocument/2006/math">
                      <m:r>
                        <a:rPr lang="en-US" sz="2800" i="1">
                          <a:latin typeface="Cambria Math" panose="02040503050406030204" pitchFamily="18" charset="0"/>
                          <a:ea typeface="MS Mincho" charset="0"/>
                          <a:cs typeface="Cambria Math" panose="02040503050406030204" pitchFamily="18" charset="0"/>
                        </a:rPr>
                        <m:t>1) </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ea typeface="MS Mincho" charset="0"/>
                              <a:cs typeface="Cambria Math" panose="02040503050406030204" pitchFamily="18" charset="0"/>
                            </a:rPr>
                            <m:t>(2</m:t>
                          </m:r>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cs typeface="Cambria Math" panose="02040503050406030204" pitchFamily="18" charset="0"/>
                            </a:rPr>
                            <m:t>−1)</m:t>
                          </m:r>
                        </m:e>
                        <m:sup>
                          <m:r>
                            <a:rPr lang="en-US" sz="2800" i="1">
                              <a:latin typeface="Cambria Math" panose="02040503050406030204" pitchFamily="18" charset="0"/>
                              <a:ea typeface="MS Mincho" charset="0"/>
                              <a:cs typeface="Cambria Math" panose="02040503050406030204" pitchFamily="18" charset="0"/>
                            </a:rPr>
                            <m:t>2</m:t>
                          </m:r>
                        </m:sup>
                      </m:sSup>
                      <m:r>
                        <a:rPr lang="en-US" sz="2800" i="1">
                          <a:latin typeface="Cambria Math" panose="02040503050406030204" pitchFamily="18" charset="0"/>
                          <a:ea typeface="MS Mincho"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ea typeface="MS Mincho" charset="0"/>
                              <a:cs typeface="Cambria Math" panose="02040503050406030204" pitchFamily="18" charset="0"/>
                            </a:rPr>
                            <m:t>(1</m:t>
                          </m:r>
                          <m:r>
                            <a:rPr lang="en-US" sz="2800" i="1">
                              <a:latin typeface="Cambria Math" panose="02040503050406030204" pitchFamily="18" charset="0"/>
                              <a:cs typeface="Cambria Math" panose="02040503050406030204" pitchFamily="18" charset="0"/>
                            </a:rPr>
                            <m:t>−</m:t>
                          </m:r>
                          <m:r>
                            <a:rPr lang="en-US" sz="2800" i="1">
                              <a:latin typeface="Cambria Math" panose="02040503050406030204" pitchFamily="18" charset="0"/>
                              <a:ea typeface="MS Mincho" charset="0"/>
                              <a:cs typeface="Cambria Math" panose="02040503050406030204" pitchFamily="18" charset="0"/>
                            </a:rPr>
                            <m:t>2</m:t>
                          </m:r>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ea typeface="MS Mincho" charset="0"/>
                              <a:cs typeface="Cambria Math" panose="02040503050406030204" pitchFamily="18" charset="0"/>
                            </a:rPr>
                            <m:t>)</m:t>
                          </m:r>
                        </m:e>
                        <m:sup>
                          <m:r>
                            <a:rPr lang="en-US" sz="2800" i="1">
                              <a:latin typeface="Cambria Math" panose="02040503050406030204" pitchFamily="18" charset="0"/>
                              <a:ea typeface="MS Mincho" charset="0"/>
                              <a:cs typeface="Cambria Math" panose="02040503050406030204" pitchFamily="18" charset="0"/>
                            </a:rPr>
                            <m:t>2</m:t>
                          </m:r>
                        </m:sup>
                      </m:sSup>
                    </m:oMath>
                  </m:oMathPara>
                </a14:m>
                <a:endParaRPr lang="en-US" sz="2800" i="1">
                  <a:latin typeface="Times New Roman" panose="02020603050405020304" charset="0"/>
                  <a:cs typeface="Times New Roman" panose="02020603050405020304" charset="0"/>
                </a:endParaRPr>
              </a:p>
              <a:p>
                <a:pPr algn="l"/>
                <a:endParaRPr lang="en-US" sz="2800">
                  <a:latin typeface="Times New Roman" panose="02020603050405020304" charset="0"/>
                  <a:cs typeface="Times New Roman" panose="02020603050405020304" charset="0"/>
                </a:endParaRPr>
              </a:p>
              <a:p>
                <a:pPr algn="l"/>
                <a:r>
                  <a:rPr lang="en-US" sz="2800">
                    <a:latin typeface="Times New Roman" panose="02020603050405020304" charset="0"/>
                    <a:cs typeface="Times New Roman" panose="02020603050405020304" charset="0"/>
                  </a:rPr>
                  <a:t>2) </a:t>
                </a:r>
                <a14:m>
                  <m:oMath xmlns:m="http://schemas.openxmlformats.org/officeDocument/2006/math">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ea typeface="MS Mincho" charset="0"/>
                            <a:cs typeface="Cambria Math" panose="02040503050406030204" pitchFamily="18" charset="0"/>
                          </a:rPr>
                          <m:t>(</m:t>
                        </m:r>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cs typeface="Cambria Math" panose="02040503050406030204" pitchFamily="18" charset="0"/>
                          </a:rPr>
                          <m:t>−1)</m:t>
                        </m:r>
                      </m:e>
                      <m:sup>
                        <m:r>
                          <a:rPr lang="en-US" sz="2800" i="1">
                            <a:latin typeface="Cambria Math" panose="02040503050406030204" pitchFamily="18" charset="0"/>
                            <a:ea typeface="MS Mincho" charset="0"/>
                            <a:cs typeface="Cambria Math" panose="02040503050406030204" pitchFamily="18" charset="0"/>
                          </a:rPr>
                          <m:t>3</m:t>
                        </m:r>
                      </m:sup>
                    </m:sSup>
                    <m:r>
                      <a:rPr lang="en-US" sz="2800" i="1">
                        <a:latin typeface="Cambria Math" panose="02040503050406030204" pitchFamily="18" charset="0"/>
                        <a:ea typeface="MS Mincho"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ea typeface="MS Mincho" charset="0"/>
                            <a:cs typeface="Cambria Math" panose="02040503050406030204" pitchFamily="18" charset="0"/>
                          </a:rPr>
                          <m:t>1</m:t>
                        </m:r>
                        <m:r>
                          <a:rPr lang="en-US" sz="2800" i="1">
                            <a:latin typeface="Cambria Math" panose="02040503050406030204" pitchFamily="18" charset="0"/>
                            <a:cs typeface="Cambria Math" panose="02040503050406030204" pitchFamily="18" charset="0"/>
                          </a:rPr>
                          <m:t>−</m:t>
                        </m:r>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ea typeface="MS Mincho" charset="0"/>
                            <a:cs typeface="Cambria Math" panose="02040503050406030204" pitchFamily="18" charset="0"/>
                          </a:rPr>
                          <m:t>)</m:t>
                        </m:r>
                      </m:e>
                      <m:sup>
                        <m:r>
                          <a:rPr lang="en-US" sz="2800" i="1">
                            <a:latin typeface="Cambria Math" panose="02040503050406030204" pitchFamily="18" charset="0"/>
                            <a:ea typeface="MS Mincho" charset="0"/>
                            <a:cs typeface="Cambria Math" panose="02040503050406030204" pitchFamily="18" charset="0"/>
                          </a:rPr>
                          <m:t>3</m:t>
                        </m:r>
                      </m:sup>
                    </m:sSup>
                  </m:oMath>
                </a14:m>
                <a:endParaRPr lang="en-US" sz="2800" i="1">
                  <a:latin typeface="Times New Roman" panose="02020603050405020304" charset="0"/>
                  <a:cs typeface="Times New Roman" panose="02020603050405020304" charset="0"/>
                </a:endParaRPr>
              </a:p>
              <a:p>
                <a:pPr algn="l"/>
                <a:endParaRPr lang="en-US" sz="2800">
                  <a:latin typeface="Times New Roman" panose="02020603050405020304" charset="0"/>
                  <a:cs typeface="Times New Roman" panose="02020603050405020304" charset="0"/>
                </a:endParaRPr>
              </a:p>
              <a:p>
                <a:pPr algn="l"/>
                <a:r>
                  <a:rPr lang="en-US" sz="2800">
                    <a:latin typeface="Times New Roman" panose="02020603050405020304" charset="0"/>
                    <a:cs typeface="Times New Roman" panose="02020603050405020304" charset="0"/>
                  </a:rPr>
                  <a:t>3) </a:t>
                </a:r>
                <a14:m>
                  <m:oMath xmlns:m="http://schemas.openxmlformats.org/officeDocument/2006/math">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ea typeface="MS Mincho" charset="0"/>
                            <a:cs typeface="Cambria Math" panose="02040503050406030204" pitchFamily="18" charset="0"/>
                          </a:rPr>
                          <m:t>(</m:t>
                        </m:r>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ea typeface="MS Mincho" charset="0"/>
                            <a:cs typeface="Cambria Math" panose="02040503050406030204" pitchFamily="18" charset="0"/>
                          </a:rPr>
                          <m:t>+1)</m:t>
                        </m:r>
                      </m:e>
                      <m:sup>
                        <m:r>
                          <a:rPr lang="en-US" sz="2800" i="1">
                            <a:latin typeface="Cambria Math" panose="02040503050406030204" pitchFamily="18" charset="0"/>
                            <a:ea typeface="MS Mincho" charset="0"/>
                            <a:cs typeface="Cambria Math" panose="02040503050406030204" pitchFamily="18" charset="0"/>
                          </a:rPr>
                          <m:t>3</m:t>
                        </m:r>
                      </m:sup>
                    </m:sSup>
                    <m:r>
                      <a:rPr lang="en-US" sz="2800" i="1">
                        <a:latin typeface="Cambria Math" panose="02040503050406030204" pitchFamily="18" charset="0"/>
                        <a:ea typeface="MS Mincho"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ea typeface="MS Mincho" charset="0"/>
                            <a:cs typeface="Cambria Math" panose="02040503050406030204" pitchFamily="18" charset="0"/>
                          </a:rPr>
                          <m:t>(1+</m:t>
                        </m:r>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ea typeface="MS Mincho" charset="0"/>
                            <a:cs typeface="Cambria Math" panose="02040503050406030204" pitchFamily="18" charset="0"/>
                          </a:rPr>
                          <m:t>)</m:t>
                        </m:r>
                      </m:e>
                      <m:sup>
                        <m:r>
                          <a:rPr lang="en-US" sz="2800" i="1">
                            <a:latin typeface="Cambria Math" panose="02040503050406030204" pitchFamily="18" charset="0"/>
                            <a:ea typeface="MS Mincho" charset="0"/>
                            <a:cs typeface="Cambria Math" panose="02040503050406030204" pitchFamily="18" charset="0"/>
                          </a:rPr>
                          <m:t>3</m:t>
                        </m:r>
                      </m:sup>
                    </m:sSup>
                  </m:oMath>
                </a14:m>
                <a:endParaRPr lang="en-US" sz="2800" i="1">
                  <a:latin typeface="Times New Roman" panose="02020603050405020304" charset="0"/>
                  <a:cs typeface="Times New Roman" panose="02020603050405020304" charset="0"/>
                </a:endParaRPr>
              </a:p>
              <a:p>
                <a:pPr algn="l"/>
                <a:endParaRPr lang="en-US" sz="2800">
                  <a:latin typeface="Times New Roman" panose="02020603050405020304" charset="0"/>
                  <a:cs typeface="Times New Roman" panose="02020603050405020304" charset="0"/>
                </a:endParaRPr>
              </a:p>
              <a:p>
                <a:pPr algn="l"/>
                <a:r>
                  <a:rPr lang="en-US" sz="2800">
                    <a:latin typeface="Times New Roman" panose="02020603050405020304" charset="0"/>
                    <a:cs typeface="Times New Roman" panose="02020603050405020304" charset="0"/>
                  </a:rPr>
                  <a:t>4) </a:t>
                </a:r>
                <a14:m>
                  <m:oMath xmlns:m="http://schemas.openxmlformats.org/officeDocument/2006/math">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𝑥</m:t>
                        </m:r>
                      </m:e>
                      <m:sup>
                        <m:r>
                          <a:rPr lang="en-US" sz="2800" i="1">
                            <a:latin typeface="Cambria Math" panose="02040503050406030204" pitchFamily="18" charset="0"/>
                            <a:ea typeface="MS Mincho" charset="0"/>
                            <a:cs typeface="Cambria Math" panose="02040503050406030204" pitchFamily="18" charset="0"/>
                          </a:rPr>
                          <m:t>2</m:t>
                        </m:r>
                      </m:sup>
                    </m:sSup>
                    <m:r>
                      <a:rPr lang="en-US" sz="2800" i="1">
                        <a:latin typeface="Cambria Math" panose="02040503050406030204" pitchFamily="18" charset="0"/>
                        <a:cs typeface="Cambria Math" panose="02040503050406030204" pitchFamily="18" charset="0"/>
                      </a:rPr>
                      <m:t>−</m:t>
                    </m:r>
                    <m:r>
                      <a:rPr lang="en-US" sz="2800" i="1">
                        <a:latin typeface="Cambria Math" panose="02040503050406030204" pitchFamily="18" charset="0"/>
                        <a:ea typeface="MS Mincho" charset="0"/>
                        <a:cs typeface="Cambria Math" panose="02040503050406030204" pitchFamily="18" charset="0"/>
                      </a:rPr>
                      <m:t>1=1</m:t>
                    </m:r>
                    <m:r>
                      <a:rPr lang="en-US" sz="2800" i="1">
                        <a:latin typeface="Cambria Math" panose="02040503050406030204" pitchFamily="18"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𝑥</m:t>
                        </m:r>
                      </m:e>
                      <m:sup>
                        <m:r>
                          <a:rPr lang="en-US" sz="2800" i="1">
                            <a:latin typeface="Cambria Math" panose="02040503050406030204" pitchFamily="18" charset="0"/>
                            <a:ea typeface="MS Mincho" charset="0"/>
                            <a:cs typeface="Cambria Math" panose="02040503050406030204" pitchFamily="18" charset="0"/>
                          </a:rPr>
                          <m:t>2</m:t>
                        </m:r>
                      </m:sup>
                    </m:sSup>
                  </m:oMath>
                </a14:m>
                <a:endParaRPr lang="en-US" sz="2800" i="1">
                  <a:latin typeface="Times New Roman" panose="02020603050405020304" charset="0"/>
                  <a:cs typeface="Times New Roman" panose="02020603050405020304" charset="0"/>
                </a:endParaRPr>
              </a:p>
              <a:p>
                <a:pPr algn="l"/>
                <a:endParaRPr lang="en-US" sz="2800">
                  <a:latin typeface="Times New Roman" panose="02020603050405020304" charset="0"/>
                  <a:cs typeface="Times New Roman" panose="02020603050405020304" charset="0"/>
                </a:endParaRPr>
              </a:p>
              <a:p>
                <a:pPr algn="l"/>
                <a:r>
                  <a:rPr lang="en-US" sz="2800">
                    <a:latin typeface="Times New Roman" panose="02020603050405020304" charset="0"/>
                    <a:cs typeface="Times New Roman" panose="02020603050405020304" charset="0"/>
                  </a:rPr>
                  <a:t>5) </a:t>
                </a:r>
                <a14:m>
                  <m:oMath xmlns:m="http://schemas.openxmlformats.org/officeDocument/2006/math">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ea typeface="MS Mincho" charset="0"/>
                            <a:cs typeface="Cambria Math" panose="02040503050406030204" pitchFamily="18" charset="0"/>
                          </a:rPr>
                          <m:t>(</m:t>
                        </m:r>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cs typeface="Cambria Math" panose="02040503050406030204" pitchFamily="18" charset="0"/>
                          </a:rPr>
                          <m:t>−3)</m:t>
                        </m:r>
                      </m:e>
                      <m:sup>
                        <m:r>
                          <a:rPr lang="en-US" sz="2800" i="1">
                            <a:latin typeface="Cambria Math" panose="02040503050406030204" pitchFamily="18" charset="0"/>
                            <a:ea typeface="MS Mincho" charset="0"/>
                            <a:cs typeface="Cambria Math" panose="02040503050406030204" pitchFamily="18" charset="0"/>
                          </a:rPr>
                          <m:t>2</m:t>
                        </m:r>
                      </m:sup>
                    </m:sSup>
                    <m:r>
                      <a:rPr lang="en-US" sz="2800" i="1">
                        <a:latin typeface="Cambria Math" panose="02040503050406030204" pitchFamily="18" charset="0"/>
                        <a:ea typeface="MS Mincho" charset="0"/>
                        <a:cs typeface="Cambria Math" panose="02040503050406030204" pitchFamily="18" charset="0"/>
                      </a:rPr>
                      <m:t>=</m:t>
                    </m:r>
                    <m:sSup>
                      <m:sSupPr>
                        <m:ctrlPr>
                          <a:rPr lang="en-US" sz="2800" i="1">
                            <a:latin typeface="Cambria Math" panose="02040503050406030204" pitchFamily="18" charset="0"/>
                            <a:cs typeface="Cambria Math" panose="02040503050406030204" pitchFamily="18" charset="0"/>
                          </a:rPr>
                        </m:ctrlPr>
                      </m:sSupPr>
                      <m:e>
                        <m:r>
                          <a:rPr lang="en-US" sz="2800" i="1">
                            <a:latin typeface="Cambria Math" panose="02040503050406030204" pitchFamily="18" charset="0"/>
                            <a:cs typeface="Cambria Math" panose="02040503050406030204" pitchFamily="18" charset="0"/>
                          </a:rPr>
                          <m:t>𝑥</m:t>
                        </m:r>
                      </m:e>
                      <m:sup>
                        <m:r>
                          <a:rPr lang="en-US" sz="2800" i="1">
                            <a:latin typeface="Cambria Math" panose="02040503050406030204" pitchFamily="18" charset="0"/>
                            <a:ea typeface="MS Mincho" charset="0"/>
                            <a:cs typeface="Cambria Math" panose="02040503050406030204" pitchFamily="18" charset="0"/>
                          </a:rPr>
                          <m:t>3</m:t>
                        </m:r>
                      </m:sup>
                    </m:sSup>
                    <m:r>
                      <a:rPr lang="en-US" sz="2800" i="1">
                        <a:latin typeface="Cambria Math" panose="02040503050406030204" pitchFamily="18" charset="0"/>
                        <a:cs typeface="Cambria Math" panose="02040503050406030204" pitchFamily="18" charset="0"/>
                      </a:rPr>
                      <m:t>−</m:t>
                    </m:r>
                    <m:r>
                      <a:rPr lang="en-US" sz="2800" i="1">
                        <a:latin typeface="Cambria Math" panose="02040503050406030204" pitchFamily="18" charset="0"/>
                        <a:ea typeface="MS Mincho" charset="0"/>
                        <a:cs typeface="Cambria Math" panose="02040503050406030204" pitchFamily="18" charset="0"/>
                      </a:rPr>
                      <m:t>2</m:t>
                    </m:r>
                    <m:r>
                      <a:rPr lang="en-US" sz="2800" i="1">
                        <a:latin typeface="Cambria Math" panose="02040503050406030204" pitchFamily="18" charset="0"/>
                        <a:cs typeface="Cambria Math" panose="02040503050406030204" pitchFamily="18" charset="0"/>
                      </a:rPr>
                      <m:t>𝑥</m:t>
                    </m:r>
                    <m:r>
                      <a:rPr lang="en-US" sz="2800" i="1">
                        <a:latin typeface="Cambria Math" panose="02040503050406030204" pitchFamily="18" charset="0"/>
                        <a:ea typeface="MS Mincho" charset="0"/>
                        <a:cs typeface="Cambria Math" panose="02040503050406030204" pitchFamily="18" charset="0"/>
                      </a:rPr>
                      <m:t>+9</m:t>
                    </m:r>
                  </m:oMath>
                </a14:m>
                <a:endParaRPr lang="en-US" sz="2800">
                  <a:latin typeface="Times New Roman" panose="02020603050405020304" charset="0"/>
                  <a:cs typeface="Times New Roman" panose="02020603050405020304" charset="0"/>
                </a:endParaRPr>
              </a:p>
            </p:txBody>
          </p:sp>
        </mc:Choice>
        <mc:Fallback xmlns="">
          <p:sp>
            <p:nvSpPr>
              <p:cNvPr id="6" name="Text Box 5"/>
              <p:cNvSpPr txBox="1">
                <a:spLocks noRot="1" noChangeAspect="1" noMove="1" noResize="1" noEditPoints="1" noAdjustHandles="1" noChangeArrowheads="1" noChangeShapeType="1" noTextEdit="1"/>
              </p:cNvSpPr>
              <p:nvPr/>
            </p:nvSpPr>
            <p:spPr>
              <a:xfrm>
                <a:off x="2222754" y="862266"/>
                <a:ext cx="4081780" cy="4017645"/>
              </a:xfrm>
              <a:prstGeom prst="rect">
                <a:avLst/>
              </a:prstGeom>
              <a:blipFill rotWithShape="1">
                <a:blip r:embed="rId2"/>
                <a:stretch>
                  <a:fillRect l="-6" t="-14" r="-180" b="14"/>
                </a:stretch>
              </a:blipFill>
            </p:spPr>
            <p:txBody>
              <a:bodyPr/>
              <a:lstStyle/>
              <a:p>
                <a:r>
                  <a:rPr lang="en-US" altLang="en-US">
                    <a:noFill/>
                  </a:rPr>
                  <a:t> </a:t>
                </a:r>
              </a:p>
            </p:txBody>
          </p:sp>
        </mc:Fallback>
      </mc:AlternateContent>
      <p:sp>
        <p:nvSpPr>
          <p:cNvPr id="7" name="Text Box 6"/>
          <p:cNvSpPr txBox="1"/>
          <p:nvPr/>
        </p:nvSpPr>
        <p:spPr>
          <a:xfrm>
            <a:off x="6405880" y="862965"/>
            <a:ext cx="787400" cy="521970"/>
          </a:xfrm>
          <a:prstGeom prst="rect">
            <a:avLst/>
          </a:prstGeom>
          <a:noFill/>
        </p:spPr>
        <p:txBody>
          <a:bodyPr wrap="square" rtlCol="0">
            <a:spAutoFit/>
          </a:bodyPr>
          <a:lstStyle/>
          <a:p>
            <a:r>
              <a:rPr lang="en-US" sz="2800">
                <a:solidFill>
                  <a:srgbClr val="FF0000"/>
                </a:solidFill>
              </a:rPr>
              <a:t>Đ</a:t>
            </a:r>
          </a:p>
        </p:txBody>
      </p:sp>
      <p:sp>
        <p:nvSpPr>
          <p:cNvPr id="8" name="Text Box 7"/>
          <p:cNvSpPr txBox="1"/>
          <p:nvPr/>
        </p:nvSpPr>
        <p:spPr>
          <a:xfrm>
            <a:off x="6304280" y="1737995"/>
            <a:ext cx="787400" cy="521970"/>
          </a:xfrm>
          <a:prstGeom prst="rect">
            <a:avLst/>
          </a:prstGeom>
          <a:noFill/>
        </p:spPr>
        <p:txBody>
          <a:bodyPr wrap="square" rtlCol="0">
            <a:spAutoFit/>
          </a:bodyPr>
          <a:lstStyle/>
          <a:p>
            <a:r>
              <a:rPr lang="en-US" sz="2800">
                <a:solidFill>
                  <a:schemeClr val="accent5"/>
                </a:solidFill>
              </a:rPr>
              <a:t>S</a:t>
            </a:r>
          </a:p>
        </p:txBody>
      </p:sp>
      <p:sp>
        <p:nvSpPr>
          <p:cNvPr id="12" name="Text Box 11"/>
          <p:cNvSpPr txBox="1"/>
          <p:nvPr/>
        </p:nvSpPr>
        <p:spPr>
          <a:xfrm>
            <a:off x="6304280" y="2609850"/>
            <a:ext cx="787400" cy="521970"/>
          </a:xfrm>
          <a:prstGeom prst="rect">
            <a:avLst/>
          </a:prstGeom>
          <a:noFill/>
        </p:spPr>
        <p:txBody>
          <a:bodyPr wrap="square" rtlCol="0">
            <a:spAutoFit/>
          </a:bodyPr>
          <a:lstStyle/>
          <a:p>
            <a:r>
              <a:rPr lang="en-US" sz="2800">
                <a:solidFill>
                  <a:srgbClr val="FF0000"/>
                </a:solidFill>
              </a:rPr>
              <a:t>Đ</a:t>
            </a:r>
          </a:p>
        </p:txBody>
      </p:sp>
      <p:sp>
        <p:nvSpPr>
          <p:cNvPr id="13" name="Text Box 12"/>
          <p:cNvSpPr txBox="1"/>
          <p:nvPr/>
        </p:nvSpPr>
        <p:spPr>
          <a:xfrm>
            <a:off x="6304280" y="3443605"/>
            <a:ext cx="787400" cy="521970"/>
          </a:xfrm>
          <a:prstGeom prst="rect">
            <a:avLst/>
          </a:prstGeom>
          <a:noFill/>
        </p:spPr>
        <p:txBody>
          <a:bodyPr wrap="square" rtlCol="0">
            <a:spAutoFit/>
          </a:bodyPr>
          <a:lstStyle/>
          <a:p>
            <a:r>
              <a:rPr lang="en-US" sz="2800">
                <a:solidFill>
                  <a:schemeClr val="accent5"/>
                </a:solidFill>
              </a:rPr>
              <a:t>S</a:t>
            </a:r>
          </a:p>
        </p:txBody>
      </p:sp>
      <p:sp>
        <p:nvSpPr>
          <p:cNvPr id="14" name="Text Box 13"/>
          <p:cNvSpPr txBox="1"/>
          <p:nvPr/>
        </p:nvSpPr>
        <p:spPr>
          <a:xfrm>
            <a:off x="6446520" y="4316095"/>
            <a:ext cx="787400" cy="521970"/>
          </a:xfrm>
          <a:prstGeom prst="rect">
            <a:avLst/>
          </a:prstGeom>
          <a:noFill/>
        </p:spPr>
        <p:txBody>
          <a:bodyPr wrap="square" rtlCol="0">
            <a:spAutoFit/>
          </a:bodyPr>
          <a:lstStyle/>
          <a:p>
            <a:r>
              <a:rPr lang="en-US" sz="2800">
                <a:solidFill>
                  <a:schemeClr val="accent5"/>
                </a:solidFill>
              </a:rPr>
              <a: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500"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500"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500" fill="hold">
                                          <p:stCondLst>
                                            <p:cond delay="0"/>
                                          </p:stCondLst>
                                        </p:cTn>
                                        <p:tgtEl>
                                          <p:spTgt spid="12"/>
                                        </p:tgtEl>
                                        <p:attrNameLst>
                                          <p:attrName>style.visibility</p:attrName>
                                        </p:attrNameLst>
                                      </p:cBhvr>
                                      <p:to>
                                        <p:strVal val="visible"/>
                                      </p:to>
                                    </p:set>
                                    <p:animEffect transition="in" filter="box(in)">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500" fill="hold">
                                          <p:stCondLst>
                                            <p:cond delay="0"/>
                                          </p:stCondLst>
                                        </p:cTn>
                                        <p:tgtEl>
                                          <p:spTgt spid="13"/>
                                        </p:tgtEl>
                                        <p:attrNameLst>
                                          <p:attrName>style.visibility</p:attrName>
                                        </p:attrNameLst>
                                      </p:cBhvr>
                                      <p:to>
                                        <p:strVal val="visible"/>
                                      </p:to>
                                    </p:set>
                                    <p:animEffect transition="in" filter="box(in)">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500" fill="hold">
                                          <p:stCondLst>
                                            <p:cond delay="0"/>
                                          </p:stCondLst>
                                        </p:cTn>
                                        <p:tgtEl>
                                          <p:spTgt spid="14"/>
                                        </p:tgtEl>
                                        <p:attrNameLst>
                                          <p:attrName>style.visibility</p:attrName>
                                        </p:attrNameLst>
                                      </p:cBhvr>
                                      <p:to>
                                        <p:strVal val="visible"/>
                                      </p:to>
                                    </p:set>
                                    <p:animEffect transition="in" filter="box(in)">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ubtitle 2"/>
          <p:cNvSpPr txBox="1"/>
          <p:nvPr/>
        </p:nvSpPr>
        <p:spPr>
          <a:xfrm>
            <a:off x="1693271" y="2478168"/>
            <a:ext cx="4284617" cy="46052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u="sng" dirty="0" err="1" smtClean="0">
                <a:latin typeface="Times New Roman" panose="02020603050405020304" charset="0"/>
                <a:cs typeface="Times New Roman" panose="02020603050405020304" charset="0"/>
              </a:rPr>
              <a:t>Giải</a:t>
            </a:r>
            <a:endParaRPr lang="en-US" b="1" u="sng" dirty="0">
              <a:latin typeface="Times New Roman" panose="02020603050405020304" charset="0"/>
              <a:cs typeface="Times New Roman" panose="02020603050405020304" charset="0"/>
            </a:endParaRPr>
          </a:p>
        </p:txBody>
      </p:sp>
      <p:sp>
        <p:nvSpPr>
          <p:cNvPr id="27" name="Subtitle 2"/>
          <p:cNvSpPr txBox="1"/>
          <p:nvPr/>
        </p:nvSpPr>
        <p:spPr>
          <a:xfrm>
            <a:off x="293370" y="946150"/>
            <a:ext cx="10895965" cy="130492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b="1" dirty="0" err="1" smtClean="0">
                <a:solidFill>
                  <a:srgbClr val="FF0000"/>
                </a:solidFill>
                <a:latin typeface="Times New Roman" panose="02020603050405020304" charset="0"/>
                <a:cs typeface="Times New Roman" panose="02020603050405020304" charset="0"/>
              </a:rPr>
              <a:t>Bài</a:t>
            </a:r>
            <a:r>
              <a:rPr lang="en-US" sz="2800" b="1" dirty="0" smtClean="0">
                <a:solidFill>
                  <a:srgbClr val="FF0000"/>
                </a:solidFill>
                <a:latin typeface="Times New Roman" panose="02020603050405020304" charset="0"/>
                <a:cs typeface="Times New Roman" panose="02020603050405020304" charset="0"/>
              </a:rPr>
              <a:t> </a:t>
            </a:r>
            <a:r>
              <a:rPr lang="en-US" sz="2800" b="1" dirty="0" err="1" smtClean="0">
                <a:solidFill>
                  <a:srgbClr val="FF0000"/>
                </a:solidFill>
                <a:latin typeface="Times New Roman" panose="02020603050405020304" charset="0"/>
                <a:cs typeface="Times New Roman" panose="02020603050405020304" charset="0"/>
              </a:rPr>
              <a:t>tập</a:t>
            </a:r>
            <a:r>
              <a:rPr lang="en-US" sz="2800" b="1" dirty="0" smtClean="0">
                <a:solidFill>
                  <a:srgbClr val="FF0000"/>
                </a:solidFill>
                <a:latin typeface="Times New Roman" panose="02020603050405020304" charset="0"/>
                <a:cs typeface="Times New Roman" panose="02020603050405020304" charset="0"/>
              </a:rPr>
              <a:t> 27/14 SGK. </a:t>
            </a:r>
            <a:r>
              <a:rPr lang="en-US" sz="2800" dirty="0" err="1" smtClean="0">
                <a:latin typeface="Times New Roman" panose="02020603050405020304" charset="0"/>
                <a:cs typeface="Times New Roman" panose="02020603050405020304" charset="0"/>
              </a:rPr>
              <a:t>Viết</a:t>
            </a:r>
            <a:r>
              <a:rPr lang="en-US" sz="2800" dirty="0" smtClean="0">
                <a:latin typeface="Times New Roman" panose="02020603050405020304" charset="0"/>
                <a:cs typeface="Times New Roman" panose="02020603050405020304" charset="0"/>
              </a:rPr>
              <a:t> </a:t>
            </a:r>
            <a:r>
              <a:rPr lang="en-US" sz="2800" dirty="0" err="1" smtClean="0">
                <a:latin typeface="Times New Roman" panose="02020603050405020304" charset="0"/>
                <a:cs typeface="Times New Roman" panose="02020603050405020304" charset="0"/>
              </a:rPr>
              <a:t>các</a:t>
            </a:r>
            <a:r>
              <a:rPr lang="en-US" sz="2800" dirty="0" smtClean="0">
                <a:latin typeface="Times New Roman" panose="02020603050405020304" charset="0"/>
                <a:cs typeface="Times New Roman" panose="02020603050405020304" charset="0"/>
              </a:rPr>
              <a:t> </a:t>
            </a:r>
            <a:r>
              <a:rPr lang="en-US" sz="2800" dirty="0" err="1" smtClean="0">
                <a:latin typeface="Times New Roman" panose="02020603050405020304" charset="0"/>
                <a:cs typeface="Times New Roman" panose="02020603050405020304" charset="0"/>
              </a:rPr>
              <a:t>biểu</a:t>
            </a:r>
            <a:r>
              <a:rPr lang="en-US" sz="2800" dirty="0" smtClean="0">
                <a:latin typeface="Times New Roman" panose="02020603050405020304" charset="0"/>
                <a:cs typeface="Times New Roman" panose="02020603050405020304" charset="0"/>
              </a:rPr>
              <a:t> </a:t>
            </a:r>
            <a:r>
              <a:rPr lang="en-US" sz="2800" dirty="0" err="1" smtClean="0">
                <a:latin typeface="Times New Roman" panose="02020603050405020304" charset="0"/>
                <a:cs typeface="Times New Roman" panose="02020603050405020304" charset="0"/>
              </a:rPr>
              <a:t>thức</a:t>
            </a:r>
            <a:r>
              <a:rPr lang="en-US" sz="2800" dirty="0" smtClean="0">
                <a:latin typeface="Times New Roman" panose="02020603050405020304" charset="0"/>
                <a:cs typeface="Times New Roman" panose="02020603050405020304" charset="0"/>
              </a:rPr>
              <a:t> </a:t>
            </a:r>
            <a:r>
              <a:rPr lang="en-US" sz="2800" dirty="0" err="1" smtClean="0">
                <a:latin typeface="Times New Roman" panose="02020603050405020304" charset="0"/>
                <a:cs typeface="Times New Roman" panose="02020603050405020304" charset="0"/>
              </a:rPr>
              <a:t>sau</a:t>
            </a:r>
            <a:r>
              <a:rPr lang="en-US" sz="2800" dirty="0" smtClean="0">
                <a:latin typeface="Times New Roman" panose="02020603050405020304" charset="0"/>
                <a:cs typeface="Times New Roman" panose="02020603050405020304" charset="0"/>
              </a:rPr>
              <a:t> </a:t>
            </a:r>
            <a:r>
              <a:rPr lang="en-US" sz="2800" dirty="0" err="1" smtClean="0">
                <a:latin typeface="Times New Roman" panose="02020603050405020304" charset="0"/>
                <a:cs typeface="Times New Roman" panose="02020603050405020304" charset="0"/>
              </a:rPr>
              <a:t>dưới</a:t>
            </a:r>
            <a:r>
              <a:rPr lang="en-US" sz="2800" dirty="0" smtClean="0">
                <a:latin typeface="Times New Roman" panose="02020603050405020304" charset="0"/>
                <a:cs typeface="Times New Roman" panose="02020603050405020304" charset="0"/>
              </a:rPr>
              <a:t> </a:t>
            </a:r>
            <a:r>
              <a:rPr lang="en-US" sz="2800" dirty="0" err="1" smtClean="0">
                <a:latin typeface="Times New Roman" panose="02020603050405020304" charset="0"/>
                <a:cs typeface="Times New Roman" panose="02020603050405020304" charset="0"/>
              </a:rPr>
              <a:t>dạng</a:t>
            </a:r>
            <a:r>
              <a:rPr lang="en-US" sz="2800" dirty="0" smtClean="0">
                <a:latin typeface="Times New Roman" panose="02020603050405020304" charset="0"/>
                <a:cs typeface="Times New Roman" panose="02020603050405020304" charset="0"/>
              </a:rPr>
              <a:t> </a:t>
            </a:r>
            <a:r>
              <a:rPr lang="en-US" sz="2800" dirty="0" err="1" smtClean="0">
                <a:latin typeface="Times New Roman" panose="02020603050405020304" charset="0"/>
                <a:cs typeface="Times New Roman" panose="02020603050405020304" charset="0"/>
              </a:rPr>
              <a:t>lập</a:t>
            </a:r>
            <a:r>
              <a:rPr lang="en-US" sz="2800" dirty="0" smtClean="0">
                <a:latin typeface="Times New Roman" panose="02020603050405020304" charset="0"/>
                <a:cs typeface="Times New Roman" panose="02020603050405020304" charset="0"/>
              </a:rPr>
              <a:t> </a:t>
            </a:r>
            <a:r>
              <a:rPr lang="en-US" sz="2800" dirty="0" err="1" smtClean="0">
                <a:latin typeface="Times New Roman" panose="02020603050405020304" charset="0"/>
                <a:cs typeface="Times New Roman" panose="02020603050405020304" charset="0"/>
              </a:rPr>
              <a:t>phương</a:t>
            </a:r>
            <a:r>
              <a:rPr lang="en-US" sz="2800" dirty="0" smtClean="0">
                <a:latin typeface="Times New Roman" panose="02020603050405020304" charset="0"/>
                <a:cs typeface="Times New Roman" panose="02020603050405020304" charset="0"/>
              </a:rPr>
              <a:t> </a:t>
            </a:r>
            <a:r>
              <a:rPr lang="en-US" sz="2800" dirty="0" err="1" smtClean="0">
                <a:latin typeface="Times New Roman" panose="02020603050405020304" charset="0"/>
                <a:cs typeface="Times New Roman" panose="02020603050405020304" charset="0"/>
              </a:rPr>
              <a:t>của</a:t>
            </a:r>
            <a:r>
              <a:rPr lang="en-US" sz="2800" dirty="0" smtClean="0">
                <a:latin typeface="Times New Roman" panose="02020603050405020304" charset="0"/>
                <a:cs typeface="Times New Roman" panose="02020603050405020304" charset="0"/>
              </a:rPr>
              <a:t> </a:t>
            </a:r>
            <a:r>
              <a:rPr lang="en-US" sz="2800" dirty="0" err="1" smtClean="0">
                <a:latin typeface="Times New Roman" panose="02020603050405020304" charset="0"/>
                <a:cs typeface="Times New Roman" panose="02020603050405020304" charset="0"/>
              </a:rPr>
              <a:t>một</a:t>
            </a:r>
            <a:r>
              <a:rPr lang="en-US" sz="2800" dirty="0" smtClean="0">
                <a:latin typeface="Times New Roman" panose="02020603050405020304" charset="0"/>
                <a:cs typeface="Times New Roman" panose="02020603050405020304" charset="0"/>
              </a:rPr>
              <a:t> </a:t>
            </a:r>
            <a:r>
              <a:rPr lang="en-US" sz="2800" dirty="0" err="1" smtClean="0">
                <a:latin typeface="Times New Roman" panose="02020603050405020304" charset="0"/>
                <a:cs typeface="Times New Roman" panose="02020603050405020304" charset="0"/>
              </a:rPr>
              <a:t>tổng</a:t>
            </a:r>
            <a:r>
              <a:rPr lang="en-US" sz="2800" dirty="0" smtClean="0">
                <a:latin typeface="Times New Roman" panose="02020603050405020304" charset="0"/>
                <a:cs typeface="Times New Roman" panose="02020603050405020304" charset="0"/>
              </a:rPr>
              <a:t> </a:t>
            </a:r>
            <a:r>
              <a:rPr lang="en-US" sz="2800" dirty="0" err="1" smtClean="0">
                <a:latin typeface="Times New Roman" panose="02020603050405020304" charset="0"/>
                <a:cs typeface="Times New Roman" panose="02020603050405020304" charset="0"/>
              </a:rPr>
              <a:t>hoặc</a:t>
            </a:r>
            <a:r>
              <a:rPr lang="en-US" sz="2800" dirty="0" smtClean="0">
                <a:latin typeface="Times New Roman" panose="02020603050405020304" charset="0"/>
                <a:cs typeface="Times New Roman" panose="02020603050405020304" charset="0"/>
              </a:rPr>
              <a:t> </a:t>
            </a:r>
            <a:r>
              <a:rPr lang="en-US" sz="2800" dirty="0" err="1" smtClean="0">
                <a:latin typeface="Times New Roman" panose="02020603050405020304" charset="0"/>
                <a:cs typeface="Times New Roman" panose="02020603050405020304" charset="0"/>
              </a:rPr>
              <a:t>một</a:t>
            </a:r>
            <a:r>
              <a:rPr lang="en-US" sz="2800" dirty="0" smtClean="0">
                <a:latin typeface="Times New Roman" panose="02020603050405020304" charset="0"/>
                <a:cs typeface="Times New Roman" panose="02020603050405020304" charset="0"/>
              </a:rPr>
              <a:t> </a:t>
            </a:r>
            <a:r>
              <a:rPr lang="en-US" sz="2800" dirty="0" err="1" smtClean="0">
                <a:latin typeface="Times New Roman" panose="02020603050405020304" charset="0"/>
                <a:cs typeface="Times New Roman" panose="02020603050405020304" charset="0"/>
              </a:rPr>
              <a:t>hiệu</a:t>
            </a:r>
            <a:r>
              <a:rPr lang="en-US" sz="2800" dirty="0" smtClean="0">
                <a:latin typeface="Times New Roman" panose="02020603050405020304" charset="0"/>
                <a:cs typeface="Times New Roman" panose="02020603050405020304" charset="0"/>
              </a:rPr>
              <a:t>: </a:t>
            </a:r>
          </a:p>
          <a:p>
            <a:pPr algn="l"/>
            <a:r>
              <a:rPr lang="en-US" sz="2800" dirty="0" smtClean="0">
                <a:latin typeface="Times New Roman" panose="02020603050405020304" charset="0"/>
                <a:cs typeface="Times New Roman" panose="02020603050405020304" charset="0"/>
              </a:rPr>
              <a:t> a) –x</a:t>
            </a:r>
            <a:r>
              <a:rPr lang="en-US" sz="2800" baseline="30000" dirty="0" smtClean="0">
                <a:latin typeface="Times New Roman" panose="02020603050405020304" charset="0"/>
                <a:cs typeface="Times New Roman" panose="02020603050405020304" charset="0"/>
              </a:rPr>
              <a:t>3</a:t>
            </a:r>
            <a:r>
              <a:rPr lang="en-US" sz="2800" dirty="0" smtClean="0">
                <a:latin typeface="Times New Roman" panose="02020603050405020304" charset="0"/>
                <a:cs typeface="Times New Roman" panose="02020603050405020304" charset="0"/>
              </a:rPr>
              <a:t> + 3x</a:t>
            </a:r>
            <a:r>
              <a:rPr lang="en-US" sz="2800" baseline="30000" dirty="0" smtClean="0">
                <a:latin typeface="Times New Roman" panose="02020603050405020304" charset="0"/>
                <a:cs typeface="Times New Roman" panose="02020603050405020304" charset="0"/>
              </a:rPr>
              <a:t>2</a:t>
            </a:r>
            <a:r>
              <a:rPr lang="en-US" sz="2800" dirty="0" smtClean="0">
                <a:latin typeface="Times New Roman" panose="02020603050405020304" charset="0"/>
                <a:cs typeface="Times New Roman" panose="02020603050405020304" charset="0"/>
              </a:rPr>
              <a:t> – 3x + 1	            b) 8 – 12x + 6x</a:t>
            </a:r>
            <a:r>
              <a:rPr lang="en-US" sz="2800" baseline="30000" dirty="0" smtClean="0">
                <a:latin typeface="Times New Roman" panose="02020603050405020304" charset="0"/>
                <a:cs typeface="Times New Roman" panose="02020603050405020304" charset="0"/>
              </a:rPr>
              <a:t>2</a:t>
            </a:r>
            <a:r>
              <a:rPr lang="en-US" sz="2800" dirty="0" smtClean="0">
                <a:latin typeface="Times New Roman" panose="02020603050405020304" charset="0"/>
                <a:cs typeface="Times New Roman" panose="02020603050405020304" charset="0"/>
              </a:rPr>
              <a:t> – x</a:t>
            </a:r>
            <a:r>
              <a:rPr lang="en-US" sz="2800" baseline="30000" dirty="0" smtClean="0">
                <a:latin typeface="Times New Roman" panose="02020603050405020304" charset="0"/>
                <a:cs typeface="Times New Roman" panose="02020603050405020304" charset="0"/>
              </a:rPr>
              <a:t>3</a:t>
            </a:r>
          </a:p>
        </p:txBody>
      </p:sp>
      <p:sp>
        <p:nvSpPr>
          <p:cNvPr id="5" name="Rectangle 3"/>
          <p:cNvSpPr/>
          <p:nvPr/>
        </p:nvSpPr>
        <p:spPr>
          <a:xfrm>
            <a:off x="883376" y="3269664"/>
            <a:ext cx="5995851" cy="953135"/>
          </a:xfrm>
          <a:prstGeom prst="rect">
            <a:avLst/>
          </a:prstGeom>
        </p:spPr>
        <p:txBody>
          <a:bodyPr wrap="square">
            <a:spAutoFit/>
          </a:bodyPr>
          <a:lstStyle/>
          <a:p>
            <a:r>
              <a:rPr lang="en-US" sz="2800" dirty="0" smtClean="0">
                <a:latin typeface="Times New Roman" panose="02020603050405020304" charset="0"/>
                <a:cs typeface="Times New Roman" panose="02020603050405020304" charset="0"/>
              </a:rPr>
              <a:t>a) –</a:t>
            </a:r>
            <a:r>
              <a:rPr lang="en-US" sz="2800" dirty="0">
                <a:latin typeface="Times New Roman" panose="02020603050405020304" charset="0"/>
                <a:cs typeface="Times New Roman" panose="02020603050405020304" charset="0"/>
              </a:rPr>
              <a:t>x</a:t>
            </a:r>
            <a:r>
              <a:rPr lang="en-US" sz="2800" baseline="30000" dirty="0">
                <a:latin typeface="Times New Roman" panose="02020603050405020304" charset="0"/>
                <a:cs typeface="Times New Roman" panose="02020603050405020304" charset="0"/>
              </a:rPr>
              <a:t>3</a:t>
            </a:r>
            <a:r>
              <a:rPr lang="en-US" sz="2800" dirty="0">
                <a:latin typeface="Times New Roman" panose="02020603050405020304" charset="0"/>
                <a:cs typeface="Times New Roman" panose="02020603050405020304" charset="0"/>
              </a:rPr>
              <a:t> + 3x</a:t>
            </a:r>
            <a:r>
              <a:rPr lang="en-US" sz="2800" baseline="30000" dirty="0">
                <a:latin typeface="Times New Roman" panose="02020603050405020304" charset="0"/>
                <a:cs typeface="Times New Roman" panose="02020603050405020304" charset="0"/>
              </a:rPr>
              <a:t>2</a:t>
            </a:r>
            <a:r>
              <a:rPr lang="en-US" sz="2800" dirty="0">
                <a:latin typeface="Times New Roman" panose="02020603050405020304" charset="0"/>
                <a:cs typeface="Times New Roman" panose="02020603050405020304" charset="0"/>
              </a:rPr>
              <a:t> – 3x + </a:t>
            </a:r>
            <a:r>
              <a:rPr lang="en-US" sz="2800" dirty="0" smtClean="0">
                <a:latin typeface="Times New Roman" panose="02020603050405020304" charset="0"/>
                <a:cs typeface="Times New Roman" panose="02020603050405020304" charset="0"/>
              </a:rPr>
              <a:t>1 = 1 – 3x + 3x</a:t>
            </a:r>
            <a:r>
              <a:rPr lang="en-US" sz="2800" baseline="30000" dirty="0" smtClean="0">
                <a:latin typeface="Times New Roman" panose="02020603050405020304" charset="0"/>
                <a:cs typeface="Times New Roman" panose="02020603050405020304" charset="0"/>
              </a:rPr>
              <a:t>2</a:t>
            </a:r>
            <a:r>
              <a:rPr lang="en-US" sz="2800" dirty="0" smtClean="0">
                <a:latin typeface="Times New Roman" panose="02020603050405020304" charset="0"/>
                <a:cs typeface="Times New Roman" panose="02020603050405020304" charset="0"/>
              </a:rPr>
              <a:t> – x</a:t>
            </a:r>
            <a:r>
              <a:rPr lang="en-US" sz="2800" baseline="30000" dirty="0" smtClean="0">
                <a:latin typeface="Times New Roman" panose="02020603050405020304" charset="0"/>
                <a:cs typeface="Times New Roman" panose="02020603050405020304" charset="0"/>
              </a:rPr>
              <a:t>3</a:t>
            </a:r>
            <a:r>
              <a:rPr lang="en-US" sz="2800" dirty="0" smtClean="0">
                <a:latin typeface="Times New Roman" panose="02020603050405020304" charset="0"/>
                <a:cs typeface="Times New Roman" panose="02020603050405020304" charset="0"/>
              </a:rPr>
              <a:t> </a:t>
            </a:r>
          </a:p>
          <a:p>
            <a:r>
              <a:rPr lang="en-US" sz="2800" dirty="0">
                <a:latin typeface="Times New Roman" panose="02020603050405020304" charset="0"/>
                <a:cs typeface="Times New Roman" panose="02020603050405020304" charset="0"/>
              </a:rPr>
              <a:t>	</a:t>
            </a:r>
            <a:r>
              <a:rPr lang="en-US" sz="2800" dirty="0" smtClean="0">
                <a:latin typeface="Times New Roman" panose="02020603050405020304" charset="0"/>
                <a:cs typeface="Times New Roman" panose="02020603050405020304" charset="0"/>
              </a:rPr>
              <a:t>	              = (1 – x)</a:t>
            </a:r>
            <a:r>
              <a:rPr lang="en-US" sz="2800" baseline="30000" dirty="0" smtClean="0">
                <a:latin typeface="Times New Roman" panose="02020603050405020304" charset="0"/>
                <a:cs typeface="Times New Roman" panose="02020603050405020304" charset="0"/>
              </a:rPr>
              <a:t>3</a:t>
            </a:r>
            <a:endParaRPr lang="en-US" sz="2800" dirty="0">
              <a:latin typeface="Times New Roman" panose="02020603050405020304" charset="0"/>
              <a:cs typeface="Times New Roman" panose="02020603050405020304" charset="0"/>
            </a:endParaRPr>
          </a:p>
        </p:txBody>
      </p:sp>
      <p:sp>
        <p:nvSpPr>
          <p:cNvPr id="6" name="Rectangle 5"/>
          <p:cNvSpPr/>
          <p:nvPr/>
        </p:nvSpPr>
        <p:spPr>
          <a:xfrm>
            <a:off x="883285" y="4749800"/>
            <a:ext cx="6994525" cy="953135"/>
          </a:xfrm>
          <a:prstGeom prst="rect">
            <a:avLst/>
          </a:prstGeom>
        </p:spPr>
        <p:txBody>
          <a:bodyPr wrap="square">
            <a:spAutoFit/>
          </a:bodyPr>
          <a:lstStyle/>
          <a:p>
            <a:r>
              <a:rPr lang="en-US" sz="2800" dirty="0">
                <a:latin typeface="Times New Roman" panose="02020603050405020304" charset="0"/>
                <a:cs typeface="Times New Roman" panose="02020603050405020304" charset="0"/>
              </a:rPr>
              <a:t>b) 8 – 12x + 6x</a:t>
            </a:r>
            <a:r>
              <a:rPr lang="en-US" sz="2800" baseline="30000" dirty="0">
                <a:latin typeface="Times New Roman" panose="02020603050405020304" charset="0"/>
                <a:cs typeface="Times New Roman" panose="02020603050405020304" charset="0"/>
              </a:rPr>
              <a:t>2</a:t>
            </a:r>
            <a:r>
              <a:rPr lang="en-US" sz="2800" dirty="0">
                <a:latin typeface="Times New Roman" panose="02020603050405020304" charset="0"/>
                <a:cs typeface="Times New Roman" panose="02020603050405020304" charset="0"/>
              </a:rPr>
              <a:t> – </a:t>
            </a:r>
            <a:r>
              <a:rPr lang="en-US" sz="2800" dirty="0" smtClean="0">
                <a:latin typeface="Times New Roman" panose="02020603050405020304" charset="0"/>
                <a:cs typeface="Times New Roman" panose="02020603050405020304" charset="0"/>
              </a:rPr>
              <a:t>x</a:t>
            </a:r>
            <a:r>
              <a:rPr lang="en-US" sz="2800" baseline="30000" dirty="0" smtClean="0">
                <a:latin typeface="Times New Roman" panose="02020603050405020304" charset="0"/>
                <a:cs typeface="Times New Roman" panose="02020603050405020304" charset="0"/>
              </a:rPr>
              <a:t>3</a:t>
            </a:r>
            <a:r>
              <a:rPr lang="en-US" sz="2800" dirty="0" smtClean="0">
                <a:latin typeface="Times New Roman" panose="02020603050405020304" charset="0"/>
                <a:cs typeface="Times New Roman" panose="02020603050405020304" charset="0"/>
              </a:rPr>
              <a:t> = 2</a:t>
            </a:r>
            <a:r>
              <a:rPr lang="en-US" sz="2800" baseline="30000" dirty="0" smtClean="0">
                <a:latin typeface="Times New Roman" panose="02020603050405020304" charset="0"/>
                <a:cs typeface="Times New Roman" panose="02020603050405020304" charset="0"/>
              </a:rPr>
              <a:t>3</a:t>
            </a:r>
            <a:r>
              <a:rPr lang="en-US" sz="2800" dirty="0" smtClean="0">
                <a:latin typeface="Times New Roman" panose="02020603050405020304" charset="0"/>
                <a:cs typeface="Times New Roman" panose="02020603050405020304" charset="0"/>
              </a:rPr>
              <a:t> – 3.2</a:t>
            </a:r>
            <a:r>
              <a:rPr lang="en-US" sz="2800" baseline="30000" dirty="0" smtClean="0">
                <a:latin typeface="Times New Roman" panose="02020603050405020304" charset="0"/>
                <a:cs typeface="Times New Roman" panose="02020603050405020304" charset="0"/>
              </a:rPr>
              <a:t>2</a:t>
            </a:r>
            <a:r>
              <a:rPr lang="en-US" sz="2800" dirty="0" smtClean="0">
                <a:latin typeface="Times New Roman" panose="02020603050405020304" charset="0"/>
                <a:cs typeface="Times New Roman" panose="02020603050405020304" charset="0"/>
              </a:rPr>
              <a:t>.x + 3.2.x</a:t>
            </a:r>
            <a:r>
              <a:rPr lang="en-US" sz="2800" baseline="30000" dirty="0" smtClean="0">
                <a:latin typeface="Times New Roman" panose="02020603050405020304" charset="0"/>
                <a:cs typeface="Times New Roman" panose="02020603050405020304" charset="0"/>
              </a:rPr>
              <a:t>2</a:t>
            </a:r>
            <a:r>
              <a:rPr lang="en-US" sz="2800" dirty="0" smtClean="0">
                <a:latin typeface="Times New Roman" panose="02020603050405020304" charset="0"/>
                <a:cs typeface="Times New Roman" panose="02020603050405020304" charset="0"/>
              </a:rPr>
              <a:t> – x</a:t>
            </a:r>
            <a:r>
              <a:rPr lang="en-US" sz="2800" baseline="30000" dirty="0" smtClean="0">
                <a:latin typeface="Times New Roman" panose="02020603050405020304" charset="0"/>
                <a:cs typeface="Times New Roman" panose="02020603050405020304" charset="0"/>
              </a:rPr>
              <a:t>3</a:t>
            </a:r>
            <a:r>
              <a:rPr lang="en-US" sz="2800" dirty="0" smtClean="0">
                <a:latin typeface="Times New Roman" panose="02020603050405020304" charset="0"/>
                <a:cs typeface="Times New Roman" panose="02020603050405020304" charset="0"/>
              </a:rPr>
              <a:t> </a:t>
            </a:r>
          </a:p>
          <a:p>
            <a:r>
              <a:rPr lang="en-US" sz="2800" dirty="0" smtClean="0">
                <a:latin typeface="Times New Roman" panose="02020603050405020304" charset="0"/>
                <a:cs typeface="Times New Roman" panose="02020603050405020304" charset="0"/>
              </a:rPr>
              <a:t>                                  = (2 – x)</a:t>
            </a:r>
            <a:r>
              <a:rPr lang="en-US" sz="2800" baseline="30000" dirty="0" smtClean="0">
                <a:latin typeface="Times New Roman" panose="02020603050405020304" charset="0"/>
                <a:cs typeface="Times New Roman" panose="02020603050405020304" charset="0"/>
              </a:rPr>
              <a:t>3</a:t>
            </a:r>
            <a:r>
              <a:rPr lang="en-US" sz="2800" dirty="0" smtClean="0">
                <a:latin typeface="Times New Roman" panose="02020603050405020304" charset="0"/>
                <a:cs typeface="Times New Roman" panose="02020603050405020304" charset="0"/>
              </a:rPr>
              <a:t> </a:t>
            </a:r>
            <a:endParaRPr lang="en-US" sz="2800" dirty="0">
              <a:latin typeface="Times New Roman" panose="02020603050405020304" charset="0"/>
              <a:cs typeface="Times New Roman" panose="02020603050405020304" charset="0"/>
            </a:endParaRPr>
          </a:p>
        </p:txBody>
      </p:sp>
      <p:sp>
        <p:nvSpPr>
          <p:cNvPr id="7" name="Text Box 6"/>
          <p:cNvSpPr txBox="1"/>
          <p:nvPr/>
        </p:nvSpPr>
        <p:spPr>
          <a:xfrm>
            <a:off x="3157220" y="293370"/>
            <a:ext cx="3109595" cy="583565"/>
          </a:xfrm>
          <a:prstGeom prst="rect">
            <a:avLst/>
          </a:prstGeom>
          <a:noFill/>
        </p:spPr>
        <p:txBody>
          <a:bodyPr wrap="square" rtlCol="0" anchor="t">
            <a:spAutoFit/>
          </a:bodyPr>
          <a:lstStyle/>
          <a:p>
            <a:pPr algn="ctr"/>
            <a:r>
              <a:rPr lang="en-US" sz="3200" b="1">
                <a:solidFill>
                  <a:srgbClr val="FF0000"/>
                </a:solidFill>
                <a:latin typeface="Times New Roman" panose="02020603050405020304" charset="0"/>
                <a:cs typeface="Times New Roman" panose="02020603050405020304" charset="0"/>
                <a:sym typeface="+mn-ea"/>
              </a:rPr>
              <a:t>CỦNG CỐ</a:t>
            </a: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500" fill="hold">
                                          <p:stCondLst>
                                            <p:cond delay="0"/>
                                          </p:stCondLst>
                                        </p:cTn>
                                        <p:tgtEl>
                                          <p:spTgt spid="14"/>
                                        </p:tgtEl>
                                        <p:attrNameLst>
                                          <p:attrName>style.visibility</p:attrName>
                                        </p:attrNameLst>
                                      </p:cBhvr>
                                      <p:to>
                                        <p:strVal val="visible"/>
                                      </p:to>
                                    </p:set>
                                    <p:animEffect transition="in" filter="box(in)">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500"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par>
                                <p:cTn id="13" presetID="4" presetClass="entr" presetSubtype="16" fill="hold" nodeType="withEffect">
                                  <p:stCondLst>
                                    <p:cond delay="0"/>
                                  </p:stCondLst>
                                  <p:childTnLst>
                                    <p:set>
                                      <p:cBhvr>
                                        <p:cTn id="14" dur="500" fill="hold">
                                          <p:stCondLst>
                                            <p:cond delay="0"/>
                                          </p:stCondLst>
                                        </p:cTn>
                                        <p:tgtEl>
                                          <p:spTgt spid="5">
                                            <p:txEl>
                                              <p:pRg st="1" end="1"/>
                                            </p:txEl>
                                          </p:spTgt>
                                        </p:tgtEl>
                                        <p:attrNameLst>
                                          <p:attrName>style.visibility</p:attrName>
                                        </p:attrNameLst>
                                      </p:cBhvr>
                                      <p:to>
                                        <p:strVal val="visible"/>
                                      </p:to>
                                    </p:set>
                                    <p:animEffect transition="in" filter="box(in)">
                                      <p:cBhvr>
                                        <p:cTn id="15" dur="5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500" fill="hold">
                                          <p:stCondLst>
                                            <p:cond delay="0"/>
                                          </p:stCondLst>
                                        </p:cTn>
                                        <p:tgtEl>
                                          <p:spTgt spid="6">
                                            <p:txEl>
                                              <p:pRg st="0" end="0"/>
                                            </p:txEl>
                                          </p:spTgt>
                                        </p:tgtEl>
                                        <p:attrNameLst>
                                          <p:attrName>style.visibility</p:attrName>
                                        </p:attrNameLst>
                                      </p:cBhvr>
                                      <p:to>
                                        <p:strVal val="visible"/>
                                      </p:to>
                                    </p:set>
                                    <p:animEffect transition="in" filter="box(in)">
                                      <p:cBhvr>
                                        <p:cTn id="20" dur="500"/>
                                        <p:tgtEl>
                                          <p:spTgt spid="6">
                                            <p:txEl>
                                              <p:pRg st="0" end="0"/>
                                            </p:txEl>
                                          </p:spTgt>
                                        </p:tgtEl>
                                      </p:cBhvr>
                                    </p:animEffect>
                                  </p:childTnLst>
                                </p:cTn>
                              </p:par>
                              <p:par>
                                <p:cTn id="21" presetID="4" presetClass="entr" presetSubtype="16" fill="hold" nodeType="withEffect">
                                  <p:stCondLst>
                                    <p:cond delay="0"/>
                                  </p:stCondLst>
                                  <p:childTnLst>
                                    <p:set>
                                      <p:cBhvr>
                                        <p:cTn id="22" dur="500" fill="hold">
                                          <p:stCondLst>
                                            <p:cond delay="0"/>
                                          </p:stCondLst>
                                        </p:cTn>
                                        <p:tgtEl>
                                          <p:spTgt spid="6">
                                            <p:txEl>
                                              <p:pRg st="1" end="1"/>
                                            </p:txEl>
                                          </p:spTgt>
                                        </p:tgtEl>
                                        <p:attrNameLst>
                                          <p:attrName>style.visibility</p:attrName>
                                        </p:attrNameLst>
                                      </p:cBhvr>
                                      <p:to>
                                        <p:strVal val="visible"/>
                                      </p:to>
                                    </p:set>
                                    <p:animEffect transition="in" filter="box(in)">
                                      <p:cBhvr>
                                        <p:cTn id="23"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ubtitle 2"/>
          <p:cNvSpPr txBox="1"/>
          <p:nvPr/>
        </p:nvSpPr>
        <p:spPr>
          <a:xfrm>
            <a:off x="2499995" y="1383665"/>
            <a:ext cx="6651625" cy="349758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dirty="0" smtClean="0">
                <a:latin typeface="Times New Roman" panose="02020603050405020304" charset="0"/>
                <a:cs typeface="Times New Roman" panose="02020603050405020304" charset="0"/>
              </a:rPr>
              <a:t>   </a:t>
            </a:r>
            <a:r>
              <a:rPr lang="en-US" sz="2800" dirty="0" smtClean="0">
                <a:latin typeface="Times New Roman" panose="02020603050405020304" charset="0"/>
                <a:cs typeface="Times New Roman" panose="02020603050405020304" charset="0"/>
              </a:rPr>
              <a:t>1) (A </a:t>
            </a:r>
            <a:r>
              <a:rPr lang="en-US" sz="2800" dirty="0" smtClean="0">
                <a:solidFill>
                  <a:srgbClr val="FF0000"/>
                </a:solidFill>
                <a:latin typeface="Times New Roman" panose="02020603050405020304" charset="0"/>
                <a:cs typeface="Times New Roman" panose="02020603050405020304" charset="0"/>
              </a:rPr>
              <a:t>+</a:t>
            </a:r>
            <a:r>
              <a:rPr lang="en-US" sz="2800" dirty="0" smtClean="0">
                <a:latin typeface="Times New Roman" panose="02020603050405020304" charset="0"/>
                <a:cs typeface="Times New Roman" panose="02020603050405020304" charset="0"/>
              </a:rPr>
              <a:t> B)</a:t>
            </a:r>
            <a:r>
              <a:rPr lang="en-US" sz="2800" baseline="30000" dirty="0" smtClean="0">
                <a:latin typeface="Times New Roman" panose="02020603050405020304" charset="0"/>
                <a:cs typeface="Times New Roman" panose="02020603050405020304" charset="0"/>
              </a:rPr>
              <a:t>2</a:t>
            </a:r>
            <a:r>
              <a:rPr lang="en-US" sz="2800" dirty="0" smtClean="0">
                <a:latin typeface="Times New Roman" panose="02020603050405020304" charset="0"/>
                <a:cs typeface="Times New Roman" panose="02020603050405020304" charset="0"/>
              </a:rPr>
              <a:t> = A</a:t>
            </a:r>
            <a:r>
              <a:rPr lang="en-US" sz="2800" baseline="30000" dirty="0" smtClean="0">
                <a:latin typeface="Times New Roman" panose="02020603050405020304" charset="0"/>
                <a:cs typeface="Times New Roman" panose="02020603050405020304" charset="0"/>
              </a:rPr>
              <a:t>2</a:t>
            </a:r>
            <a:r>
              <a:rPr lang="en-US" sz="2800" dirty="0" smtClean="0">
                <a:latin typeface="Times New Roman" panose="02020603050405020304" charset="0"/>
                <a:cs typeface="Times New Roman" panose="02020603050405020304" charset="0"/>
              </a:rPr>
              <a:t> </a:t>
            </a:r>
            <a:r>
              <a:rPr lang="en-US" sz="2800" dirty="0" smtClean="0">
                <a:solidFill>
                  <a:srgbClr val="FF0000"/>
                </a:solidFill>
                <a:latin typeface="Times New Roman" panose="02020603050405020304" charset="0"/>
                <a:cs typeface="Times New Roman" panose="02020603050405020304" charset="0"/>
              </a:rPr>
              <a:t>+</a:t>
            </a:r>
            <a:r>
              <a:rPr lang="en-US" sz="2800" dirty="0" smtClean="0">
                <a:latin typeface="Times New Roman" panose="02020603050405020304" charset="0"/>
                <a:cs typeface="Times New Roman" panose="02020603050405020304" charset="0"/>
              </a:rPr>
              <a:t> 2AB + B</a:t>
            </a:r>
            <a:r>
              <a:rPr lang="en-US" sz="2800" baseline="30000" dirty="0" smtClean="0">
                <a:latin typeface="Times New Roman" panose="02020603050405020304" charset="0"/>
                <a:cs typeface="Times New Roman" panose="02020603050405020304" charset="0"/>
              </a:rPr>
              <a:t>2</a:t>
            </a:r>
            <a:r>
              <a:rPr lang="en-US" sz="2800" dirty="0" smtClean="0">
                <a:latin typeface="Times New Roman" panose="02020603050405020304" charset="0"/>
                <a:cs typeface="Times New Roman" panose="02020603050405020304" charset="0"/>
              </a:rPr>
              <a:t> </a:t>
            </a:r>
          </a:p>
          <a:p>
            <a:pPr algn="l"/>
            <a:r>
              <a:rPr lang="en-US" sz="2800" dirty="0" smtClean="0">
                <a:latin typeface="Times New Roman" panose="02020603050405020304" charset="0"/>
                <a:cs typeface="Times New Roman" panose="02020603050405020304" charset="0"/>
              </a:rPr>
              <a:t>   2) (</a:t>
            </a:r>
            <a:r>
              <a:rPr lang="en-US" sz="2800" dirty="0">
                <a:latin typeface="Times New Roman" panose="02020603050405020304" charset="0"/>
                <a:cs typeface="Times New Roman" panose="02020603050405020304" charset="0"/>
              </a:rPr>
              <a:t>A </a:t>
            </a:r>
            <a:r>
              <a:rPr lang="en-US" sz="2800" dirty="0" smtClean="0">
                <a:solidFill>
                  <a:srgbClr val="FF0000"/>
                </a:solidFill>
                <a:latin typeface="Times New Roman" panose="02020603050405020304" charset="0"/>
                <a:cs typeface="Times New Roman" panose="02020603050405020304" charset="0"/>
              </a:rPr>
              <a:t>–</a:t>
            </a:r>
            <a:r>
              <a:rPr lang="en-US" sz="2800" dirty="0" smtClean="0">
                <a:latin typeface="Times New Roman" panose="02020603050405020304" charset="0"/>
                <a:cs typeface="Times New Roman" panose="02020603050405020304" charset="0"/>
              </a:rPr>
              <a:t> </a:t>
            </a:r>
            <a:r>
              <a:rPr lang="en-US" sz="2800" dirty="0">
                <a:latin typeface="Times New Roman" panose="02020603050405020304" charset="0"/>
                <a:cs typeface="Times New Roman" panose="02020603050405020304" charset="0"/>
              </a:rPr>
              <a:t>B)</a:t>
            </a:r>
            <a:r>
              <a:rPr lang="en-US" sz="2800" baseline="30000" dirty="0">
                <a:latin typeface="Times New Roman" panose="02020603050405020304" charset="0"/>
                <a:cs typeface="Times New Roman" panose="02020603050405020304" charset="0"/>
              </a:rPr>
              <a:t>2</a:t>
            </a:r>
            <a:r>
              <a:rPr lang="en-US" sz="2800" dirty="0">
                <a:latin typeface="Times New Roman" panose="02020603050405020304" charset="0"/>
                <a:cs typeface="Times New Roman" panose="02020603050405020304" charset="0"/>
              </a:rPr>
              <a:t> = A</a:t>
            </a:r>
            <a:r>
              <a:rPr lang="en-US" sz="2800" baseline="30000" dirty="0">
                <a:latin typeface="Times New Roman" panose="02020603050405020304" charset="0"/>
                <a:cs typeface="Times New Roman" panose="02020603050405020304" charset="0"/>
              </a:rPr>
              <a:t>2</a:t>
            </a:r>
            <a:r>
              <a:rPr lang="en-US" sz="2800" dirty="0">
                <a:latin typeface="Times New Roman" panose="02020603050405020304" charset="0"/>
                <a:cs typeface="Times New Roman" panose="02020603050405020304" charset="0"/>
              </a:rPr>
              <a:t> </a:t>
            </a:r>
            <a:r>
              <a:rPr lang="en-US" sz="2800" b="1" dirty="0" smtClean="0">
                <a:solidFill>
                  <a:srgbClr val="FF0000"/>
                </a:solidFill>
                <a:latin typeface="Times New Roman" panose="02020603050405020304" charset="0"/>
                <a:cs typeface="Times New Roman" panose="02020603050405020304" charset="0"/>
              </a:rPr>
              <a:t>–</a:t>
            </a:r>
            <a:r>
              <a:rPr lang="en-US" sz="2800" dirty="0" smtClean="0">
                <a:latin typeface="Times New Roman" panose="02020603050405020304" charset="0"/>
                <a:cs typeface="Times New Roman" panose="02020603050405020304" charset="0"/>
              </a:rPr>
              <a:t> </a:t>
            </a:r>
            <a:r>
              <a:rPr lang="en-US" sz="2800" dirty="0">
                <a:latin typeface="Times New Roman" panose="02020603050405020304" charset="0"/>
                <a:cs typeface="Times New Roman" panose="02020603050405020304" charset="0"/>
              </a:rPr>
              <a:t>2AB + </a:t>
            </a:r>
            <a:r>
              <a:rPr lang="en-US" sz="2800" dirty="0" smtClean="0">
                <a:latin typeface="Times New Roman" panose="02020603050405020304" charset="0"/>
                <a:cs typeface="Times New Roman" panose="02020603050405020304" charset="0"/>
              </a:rPr>
              <a:t>B</a:t>
            </a:r>
            <a:r>
              <a:rPr lang="en-US" sz="2800" baseline="30000" dirty="0" smtClean="0">
                <a:latin typeface="Times New Roman" panose="02020603050405020304" charset="0"/>
                <a:cs typeface="Times New Roman" panose="02020603050405020304" charset="0"/>
              </a:rPr>
              <a:t>2</a:t>
            </a:r>
            <a:r>
              <a:rPr lang="en-US" sz="2800" dirty="0">
                <a:latin typeface="Times New Roman" panose="02020603050405020304" charset="0"/>
                <a:cs typeface="Times New Roman" panose="02020603050405020304" charset="0"/>
              </a:rPr>
              <a:t> </a:t>
            </a:r>
            <a:endParaRPr lang="en-US" sz="2800" dirty="0" smtClean="0">
              <a:latin typeface="Times New Roman" panose="02020603050405020304" charset="0"/>
              <a:cs typeface="Times New Roman" panose="02020603050405020304" charset="0"/>
            </a:endParaRPr>
          </a:p>
          <a:p>
            <a:pPr algn="l"/>
            <a:r>
              <a:rPr lang="en-US" sz="2800" dirty="0" smtClean="0">
                <a:latin typeface="Times New Roman" panose="02020603050405020304" charset="0"/>
                <a:cs typeface="Times New Roman" panose="02020603050405020304" charset="0"/>
              </a:rPr>
              <a:t>   3) A</a:t>
            </a:r>
            <a:r>
              <a:rPr lang="en-US" sz="2800" baseline="30000" dirty="0" smtClean="0">
                <a:latin typeface="Times New Roman" panose="02020603050405020304" charset="0"/>
                <a:cs typeface="Times New Roman" panose="02020603050405020304" charset="0"/>
              </a:rPr>
              <a:t>2</a:t>
            </a:r>
            <a:r>
              <a:rPr lang="en-US" sz="2800" dirty="0" smtClean="0">
                <a:latin typeface="Times New Roman" panose="02020603050405020304" charset="0"/>
                <a:cs typeface="Times New Roman" panose="02020603050405020304" charset="0"/>
              </a:rPr>
              <a:t> </a:t>
            </a:r>
            <a:r>
              <a:rPr lang="en-US" sz="2800" b="1" dirty="0" smtClean="0">
                <a:solidFill>
                  <a:srgbClr val="FF0000"/>
                </a:solidFill>
                <a:latin typeface="Times New Roman" panose="02020603050405020304" charset="0"/>
                <a:cs typeface="Times New Roman" panose="02020603050405020304" charset="0"/>
              </a:rPr>
              <a:t>–</a:t>
            </a:r>
            <a:r>
              <a:rPr lang="en-US" sz="2800" dirty="0" smtClean="0">
                <a:latin typeface="Times New Roman" panose="02020603050405020304" charset="0"/>
                <a:cs typeface="Times New Roman" panose="02020603050405020304" charset="0"/>
              </a:rPr>
              <a:t> B</a:t>
            </a:r>
            <a:r>
              <a:rPr lang="en-US" sz="2800" baseline="30000" dirty="0" smtClean="0">
                <a:latin typeface="Times New Roman" panose="02020603050405020304" charset="0"/>
                <a:cs typeface="Times New Roman" panose="02020603050405020304" charset="0"/>
              </a:rPr>
              <a:t>2</a:t>
            </a:r>
            <a:r>
              <a:rPr lang="en-US" sz="2800" dirty="0" smtClean="0">
                <a:latin typeface="Times New Roman" panose="02020603050405020304" charset="0"/>
                <a:cs typeface="Times New Roman" panose="02020603050405020304" charset="0"/>
              </a:rPr>
              <a:t> = (A </a:t>
            </a:r>
            <a:r>
              <a:rPr lang="en-US" sz="2800" dirty="0">
                <a:solidFill>
                  <a:srgbClr val="FF0000"/>
                </a:solidFill>
                <a:latin typeface="Times New Roman" panose="02020603050405020304" charset="0"/>
                <a:cs typeface="Times New Roman" panose="02020603050405020304" charset="0"/>
              </a:rPr>
              <a:t>+</a:t>
            </a:r>
            <a:r>
              <a:rPr lang="en-US" sz="2800" dirty="0">
                <a:latin typeface="Times New Roman" panose="02020603050405020304" charset="0"/>
                <a:cs typeface="Times New Roman" panose="02020603050405020304" charset="0"/>
              </a:rPr>
              <a:t> </a:t>
            </a:r>
            <a:r>
              <a:rPr lang="en-US" sz="2800" dirty="0" smtClean="0">
                <a:latin typeface="Times New Roman" panose="02020603050405020304" charset="0"/>
                <a:cs typeface="Times New Roman" panose="02020603050405020304" charset="0"/>
              </a:rPr>
              <a:t>B)(A </a:t>
            </a:r>
            <a:r>
              <a:rPr lang="en-US" sz="2800" dirty="0" smtClean="0">
                <a:solidFill>
                  <a:srgbClr val="FF0000"/>
                </a:solidFill>
                <a:latin typeface="Times New Roman" panose="02020603050405020304" charset="0"/>
                <a:cs typeface="Times New Roman" panose="02020603050405020304" charset="0"/>
              </a:rPr>
              <a:t>–</a:t>
            </a:r>
            <a:r>
              <a:rPr lang="en-US" sz="2800" dirty="0" smtClean="0">
                <a:latin typeface="Times New Roman" panose="02020603050405020304" charset="0"/>
                <a:cs typeface="Times New Roman" panose="02020603050405020304" charset="0"/>
              </a:rPr>
              <a:t> B) </a:t>
            </a:r>
          </a:p>
          <a:p>
            <a:pPr algn="l"/>
            <a:r>
              <a:rPr lang="en-US" sz="2800" dirty="0" smtClean="0">
                <a:latin typeface="Times New Roman" panose="02020603050405020304" charset="0"/>
                <a:cs typeface="Times New Roman" panose="02020603050405020304" charset="0"/>
              </a:rPr>
              <a:t>   4) (</a:t>
            </a:r>
            <a:r>
              <a:rPr lang="en-US" sz="2800" dirty="0">
                <a:latin typeface="Times New Roman" panose="02020603050405020304" charset="0"/>
                <a:cs typeface="Times New Roman" panose="02020603050405020304" charset="0"/>
              </a:rPr>
              <a:t>A </a:t>
            </a:r>
            <a:r>
              <a:rPr lang="en-US" sz="2800" dirty="0">
                <a:solidFill>
                  <a:srgbClr val="FF0000"/>
                </a:solidFill>
                <a:latin typeface="Times New Roman" panose="02020603050405020304" charset="0"/>
                <a:cs typeface="Times New Roman" panose="02020603050405020304" charset="0"/>
              </a:rPr>
              <a:t>+</a:t>
            </a:r>
            <a:r>
              <a:rPr lang="en-US" sz="2800" dirty="0">
                <a:latin typeface="Times New Roman" panose="02020603050405020304" charset="0"/>
                <a:cs typeface="Times New Roman" panose="02020603050405020304" charset="0"/>
              </a:rPr>
              <a:t> </a:t>
            </a:r>
            <a:r>
              <a:rPr lang="en-US" sz="2800" dirty="0" smtClean="0">
                <a:latin typeface="Times New Roman" panose="02020603050405020304" charset="0"/>
                <a:cs typeface="Times New Roman" panose="02020603050405020304" charset="0"/>
              </a:rPr>
              <a:t>B)</a:t>
            </a:r>
            <a:r>
              <a:rPr lang="en-US" sz="2800" baseline="30000" dirty="0" smtClean="0">
                <a:latin typeface="Times New Roman" panose="02020603050405020304" charset="0"/>
                <a:cs typeface="Times New Roman" panose="02020603050405020304" charset="0"/>
              </a:rPr>
              <a:t>3</a:t>
            </a:r>
            <a:r>
              <a:rPr lang="en-US" sz="2800" dirty="0" smtClean="0">
                <a:latin typeface="Times New Roman" panose="02020603050405020304" charset="0"/>
                <a:cs typeface="Times New Roman" panose="02020603050405020304" charset="0"/>
              </a:rPr>
              <a:t> </a:t>
            </a:r>
            <a:r>
              <a:rPr lang="en-US" sz="2800" dirty="0">
                <a:latin typeface="Times New Roman" panose="02020603050405020304" charset="0"/>
                <a:cs typeface="Times New Roman" panose="02020603050405020304" charset="0"/>
              </a:rPr>
              <a:t>= </a:t>
            </a:r>
            <a:r>
              <a:rPr lang="en-US" sz="2800" dirty="0" smtClean="0">
                <a:latin typeface="Times New Roman" panose="02020603050405020304" charset="0"/>
                <a:cs typeface="Times New Roman" panose="02020603050405020304" charset="0"/>
              </a:rPr>
              <a:t>A</a:t>
            </a:r>
            <a:r>
              <a:rPr lang="en-US" sz="2800" baseline="30000" dirty="0" smtClean="0">
                <a:latin typeface="Times New Roman" panose="02020603050405020304" charset="0"/>
                <a:cs typeface="Times New Roman" panose="02020603050405020304" charset="0"/>
              </a:rPr>
              <a:t>3</a:t>
            </a:r>
            <a:r>
              <a:rPr lang="en-US" sz="2800" dirty="0" smtClean="0">
                <a:latin typeface="Times New Roman" panose="02020603050405020304" charset="0"/>
                <a:cs typeface="Times New Roman" panose="02020603050405020304" charset="0"/>
              </a:rPr>
              <a:t> </a:t>
            </a:r>
            <a:r>
              <a:rPr lang="en-US" sz="2800" dirty="0">
                <a:solidFill>
                  <a:srgbClr val="FF0000"/>
                </a:solidFill>
                <a:latin typeface="Times New Roman" panose="02020603050405020304" charset="0"/>
                <a:cs typeface="Times New Roman" panose="02020603050405020304" charset="0"/>
              </a:rPr>
              <a:t>+</a:t>
            </a:r>
            <a:r>
              <a:rPr lang="en-US" sz="2800" dirty="0">
                <a:latin typeface="Times New Roman" panose="02020603050405020304" charset="0"/>
                <a:cs typeface="Times New Roman" panose="02020603050405020304" charset="0"/>
              </a:rPr>
              <a:t> </a:t>
            </a:r>
            <a:r>
              <a:rPr lang="en-US" sz="2800" dirty="0" smtClean="0">
                <a:latin typeface="Times New Roman" panose="02020603050405020304" charset="0"/>
                <a:cs typeface="Times New Roman" panose="02020603050405020304" charset="0"/>
              </a:rPr>
              <a:t>3A</a:t>
            </a:r>
            <a:r>
              <a:rPr lang="en-US" sz="2800" baseline="30000" dirty="0" smtClean="0">
                <a:latin typeface="Times New Roman" panose="02020603050405020304" charset="0"/>
                <a:cs typeface="Times New Roman" panose="02020603050405020304" charset="0"/>
              </a:rPr>
              <a:t>2</a:t>
            </a:r>
            <a:r>
              <a:rPr lang="en-US" sz="2800" dirty="0" smtClean="0">
                <a:latin typeface="Times New Roman" panose="02020603050405020304" charset="0"/>
                <a:cs typeface="Times New Roman" panose="02020603050405020304" charset="0"/>
              </a:rPr>
              <a:t>B </a:t>
            </a:r>
            <a:r>
              <a:rPr lang="en-US" sz="2800" dirty="0">
                <a:latin typeface="Times New Roman" panose="02020603050405020304" charset="0"/>
                <a:cs typeface="Times New Roman" panose="02020603050405020304" charset="0"/>
              </a:rPr>
              <a:t>+ </a:t>
            </a:r>
            <a:r>
              <a:rPr lang="en-US" sz="2800" dirty="0" smtClean="0">
                <a:latin typeface="Times New Roman" panose="02020603050405020304" charset="0"/>
                <a:cs typeface="Times New Roman" panose="02020603050405020304" charset="0"/>
              </a:rPr>
              <a:t>3AB</a:t>
            </a:r>
            <a:r>
              <a:rPr lang="en-US" sz="2800" baseline="30000" dirty="0" smtClean="0">
                <a:latin typeface="Times New Roman" panose="02020603050405020304" charset="0"/>
                <a:cs typeface="Times New Roman" panose="02020603050405020304" charset="0"/>
              </a:rPr>
              <a:t>2</a:t>
            </a:r>
            <a:r>
              <a:rPr lang="en-US" sz="2800" dirty="0" smtClean="0">
                <a:latin typeface="Times New Roman" panose="02020603050405020304" charset="0"/>
                <a:cs typeface="Times New Roman" panose="02020603050405020304" charset="0"/>
              </a:rPr>
              <a:t> </a:t>
            </a:r>
            <a:r>
              <a:rPr lang="en-US" sz="2800" dirty="0" smtClean="0">
                <a:solidFill>
                  <a:srgbClr val="FF0000"/>
                </a:solidFill>
                <a:latin typeface="Times New Roman" panose="02020603050405020304" charset="0"/>
                <a:cs typeface="Times New Roman" panose="02020603050405020304" charset="0"/>
              </a:rPr>
              <a:t>+</a:t>
            </a:r>
            <a:r>
              <a:rPr lang="en-US" sz="2800" dirty="0" smtClean="0">
                <a:latin typeface="Times New Roman" panose="02020603050405020304" charset="0"/>
                <a:cs typeface="Times New Roman" panose="02020603050405020304" charset="0"/>
              </a:rPr>
              <a:t> B</a:t>
            </a:r>
            <a:r>
              <a:rPr lang="en-US" sz="2800" baseline="30000" dirty="0" smtClean="0">
                <a:latin typeface="Times New Roman" panose="02020603050405020304" charset="0"/>
                <a:cs typeface="Times New Roman" panose="02020603050405020304" charset="0"/>
              </a:rPr>
              <a:t>3</a:t>
            </a:r>
            <a:r>
              <a:rPr lang="en-US" sz="2800" dirty="0" smtClean="0">
                <a:latin typeface="Times New Roman" panose="02020603050405020304" charset="0"/>
                <a:cs typeface="Times New Roman" panose="02020603050405020304" charset="0"/>
              </a:rPr>
              <a:t> </a:t>
            </a:r>
          </a:p>
          <a:p>
            <a:pPr algn="l"/>
            <a:r>
              <a:rPr lang="en-US" sz="2800" dirty="0" smtClean="0">
                <a:latin typeface="Times New Roman" panose="02020603050405020304" charset="0"/>
                <a:cs typeface="Times New Roman" panose="02020603050405020304" charset="0"/>
              </a:rPr>
              <a:t>   5) </a:t>
            </a:r>
            <a:r>
              <a:rPr lang="en-US" sz="2800" dirty="0">
                <a:latin typeface="Times New Roman" panose="02020603050405020304" charset="0"/>
                <a:cs typeface="Times New Roman" panose="02020603050405020304" charset="0"/>
              </a:rPr>
              <a:t>(A </a:t>
            </a:r>
            <a:r>
              <a:rPr lang="en-US" sz="2800" dirty="0" smtClean="0">
                <a:solidFill>
                  <a:srgbClr val="FF0000"/>
                </a:solidFill>
                <a:latin typeface="Times New Roman" panose="02020603050405020304" charset="0"/>
                <a:cs typeface="Times New Roman" panose="02020603050405020304" charset="0"/>
              </a:rPr>
              <a:t>–</a:t>
            </a:r>
            <a:r>
              <a:rPr lang="en-US" sz="2800" dirty="0" smtClean="0">
                <a:latin typeface="Times New Roman" panose="02020603050405020304" charset="0"/>
                <a:cs typeface="Times New Roman" panose="02020603050405020304" charset="0"/>
              </a:rPr>
              <a:t> B)</a:t>
            </a:r>
            <a:r>
              <a:rPr lang="en-US" sz="2800" baseline="30000" dirty="0" smtClean="0">
                <a:latin typeface="Times New Roman" panose="02020603050405020304" charset="0"/>
                <a:cs typeface="Times New Roman" panose="02020603050405020304" charset="0"/>
              </a:rPr>
              <a:t>3</a:t>
            </a:r>
            <a:r>
              <a:rPr lang="en-US" sz="2800" dirty="0" smtClean="0">
                <a:latin typeface="Times New Roman" panose="02020603050405020304" charset="0"/>
                <a:cs typeface="Times New Roman" panose="02020603050405020304" charset="0"/>
              </a:rPr>
              <a:t> </a:t>
            </a:r>
            <a:r>
              <a:rPr lang="en-US" sz="2800" dirty="0">
                <a:latin typeface="Times New Roman" panose="02020603050405020304" charset="0"/>
                <a:cs typeface="Times New Roman" panose="02020603050405020304" charset="0"/>
              </a:rPr>
              <a:t>= </a:t>
            </a:r>
            <a:r>
              <a:rPr lang="en-US" sz="2800" dirty="0" smtClean="0">
                <a:latin typeface="Times New Roman" panose="02020603050405020304" charset="0"/>
                <a:cs typeface="Times New Roman" panose="02020603050405020304" charset="0"/>
              </a:rPr>
              <a:t>A</a:t>
            </a:r>
            <a:r>
              <a:rPr lang="en-US" sz="2800" baseline="30000" dirty="0" smtClean="0">
                <a:latin typeface="Times New Roman" panose="02020603050405020304" charset="0"/>
                <a:cs typeface="Times New Roman" panose="02020603050405020304" charset="0"/>
              </a:rPr>
              <a:t>3</a:t>
            </a:r>
            <a:r>
              <a:rPr lang="en-US" sz="2800" dirty="0" smtClean="0">
                <a:latin typeface="Times New Roman" panose="02020603050405020304" charset="0"/>
                <a:cs typeface="Times New Roman" panose="02020603050405020304" charset="0"/>
              </a:rPr>
              <a:t> </a:t>
            </a:r>
            <a:r>
              <a:rPr lang="en-US" sz="2800" dirty="0" smtClean="0">
                <a:solidFill>
                  <a:srgbClr val="FF0000"/>
                </a:solidFill>
                <a:latin typeface="Times New Roman" panose="02020603050405020304" charset="0"/>
                <a:cs typeface="Times New Roman" panose="02020603050405020304" charset="0"/>
              </a:rPr>
              <a:t>–</a:t>
            </a:r>
            <a:r>
              <a:rPr lang="en-US" sz="2800" dirty="0" smtClean="0">
                <a:latin typeface="Times New Roman" panose="02020603050405020304" charset="0"/>
                <a:cs typeface="Times New Roman" panose="02020603050405020304" charset="0"/>
              </a:rPr>
              <a:t> 3A</a:t>
            </a:r>
            <a:r>
              <a:rPr lang="en-US" sz="2800" baseline="30000" dirty="0" smtClean="0">
                <a:latin typeface="Times New Roman" panose="02020603050405020304" charset="0"/>
                <a:cs typeface="Times New Roman" panose="02020603050405020304" charset="0"/>
              </a:rPr>
              <a:t>2</a:t>
            </a:r>
            <a:r>
              <a:rPr lang="en-US" sz="2800" dirty="0" smtClean="0">
                <a:latin typeface="Times New Roman" panose="02020603050405020304" charset="0"/>
                <a:cs typeface="Times New Roman" panose="02020603050405020304" charset="0"/>
              </a:rPr>
              <a:t>B </a:t>
            </a:r>
            <a:r>
              <a:rPr lang="en-US" sz="2800" dirty="0">
                <a:latin typeface="Times New Roman" panose="02020603050405020304" charset="0"/>
                <a:cs typeface="Times New Roman" panose="02020603050405020304" charset="0"/>
              </a:rPr>
              <a:t>+ </a:t>
            </a:r>
            <a:r>
              <a:rPr lang="en-US" sz="2800" dirty="0" smtClean="0">
                <a:latin typeface="Times New Roman" panose="02020603050405020304" charset="0"/>
                <a:cs typeface="Times New Roman" panose="02020603050405020304" charset="0"/>
              </a:rPr>
              <a:t>3AB</a:t>
            </a:r>
            <a:r>
              <a:rPr lang="en-US" sz="2800" baseline="30000" dirty="0" smtClean="0">
                <a:latin typeface="Times New Roman" panose="02020603050405020304" charset="0"/>
                <a:cs typeface="Times New Roman" panose="02020603050405020304" charset="0"/>
              </a:rPr>
              <a:t>2</a:t>
            </a:r>
            <a:r>
              <a:rPr lang="en-US" sz="2800" dirty="0" smtClean="0">
                <a:latin typeface="Times New Roman" panose="02020603050405020304" charset="0"/>
                <a:cs typeface="Times New Roman" panose="02020603050405020304" charset="0"/>
              </a:rPr>
              <a:t> </a:t>
            </a:r>
            <a:r>
              <a:rPr lang="en-US" sz="2800" dirty="0" smtClean="0">
                <a:solidFill>
                  <a:srgbClr val="FF0000"/>
                </a:solidFill>
                <a:latin typeface="Times New Roman" panose="02020603050405020304" charset="0"/>
                <a:cs typeface="Times New Roman" panose="02020603050405020304" charset="0"/>
              </a:rPr>
              <a:t>–</a:t>
            </a:r>
            <a:r>
              <a:rPr lang="en-US" sz="2800" dirty="0" smtClean="0">
                <a:latin typeface="Times New Roman" panose="02020603050405020304" charset="0"/>
                <a:cs typeface="Times New Roman" panose="02020603050405020304" charset="0"/>
              </a:rPr>
              <a:t> B</a:t>
            </a:r>
            <a:r>
              <a:rPr lang="en-US" sz="2800" baseline="30000" dirty="0" smtClean="0">
                <a:latin typeface="Times New Roman" panose="02020603050405020304" charset="0"/>
                <a:cs typeface="Times New Roman" panose="02020603050405020304" charset="0"/>
              </a:rPr>
              <a:t>3</a:t>
            </a:r>
            <a:r>
              <a:rPr lang="en-US" sz="2800" dirty="0" smtClean="0">
                <a:latin typeface="Times New Roman" panose="02020603050405020304" charset="0"/>
                <a:cs typeface="Times New Roman" panose="02020603050405020304" charset="0"/>
              </a:rPr>
              <a:t> </a:t>
            </a:r>
          </a:p>
          <a:p>
            <a:pPr algn="l"/>
            <a:r>
              <a:rPr lang="en-US" sz="2800" dirty="0" smtClean="0">
                <a:latin typeface="Times New Roman" panose="02020603050405020304" charset="0"/>
                <a:cs typeface="Times New Roman" panose="02020603050405020304" charset="0"/>
              </a:rPr>
              <a:t> </a:t>
            </a:r>
          </a:p>
        </p:txBody>
      </p:sp>
      <p:sp>
        <p:nvSpPr>
          <p:cNvPr id="7" name="Text Box 6"/>
          <p:cNvSpPr txBox="1"/>
          <p:nvPr/>
        </p:nvSpPr>
        <p:spPr>
          <a:xfrm>
            <a:off x="3157220" y="293370"/>
            <a:ext cx="3109595" cy="583565"/>
          </a:xfrm>
          <a:prstGeom prst="rect">
            <a:avLst/>
          </a:prstGeom>
          <a:noFill/>
        </p:spPr>
        <p:txBody>
          <a:bodyPr wrap="square" rtlCol="0" anchor="t">
            <a:spAutoFit/>
          </a:bodyPr>
          <a:lstStyle/>
          <a:p>
            <a:pPr algn="ctr"/>
            <a:r>
              <a:rPr lang="en-US" sz="3200" b="1">
                <a:solidFill>
                  <a:srgbClr val="FF0000"/>
                </a:solidFill>
                <a:latin typeface="Times New Roman" panose="02020603050405020304" charset="0"/>
                <a:cs typeface="Times New Roman" panose="02020603050405020304" charset="0"/>
                <a:sym typeface="+mn-ea"/>
              </a:rPr>
              <a:t>VỀ NHÀ:</a:t>
            </a:r>
            <a:endParaRPr lang="en-US" sz="3200"/>
          </a:p>
        </p:txBody>
      </p:sp>
      <p:sp>
        <p:nvSpPr>
          <p:cNvPr id="5" name="Text Box 4"/>
          <p:cNvSpPr txBox="1"/>
          <p:nvPr/>
        </p:nvSpPr>
        <p:spPr>
          <a:xfrm>
            <a:off x="626110" y="807085"/>
            <a:ext cx="5490210" cy="521970"/>
          </a:xfrm>
          <a:prstGeom prst="rect">
            <a:avLst/>
          </a:prstGeom>
          <a:noFill/>
        </p:spPr>
        <p:txBody>
          <a:bodyPr wrap="square" rtlCol="0">
            <a:spAutoFit/>
          </a:bodyPr>
          <a:lstStyle/>
          <a:p>
            <a:r>
              <a:rPr lang="en-US" sz="2800">
                <a:latin typeface="Times New Roman" panose="02020603050405020304" charset="0"/>
                <a:cs typeface="Times New Roman" panose="02020603050405020304" charset="0"/>
              </a:rPr>
              <a:t>-Học thuộc 5 hằng đẳng thức</a:t>
            </a:r>
          </a:p>
        </p:txBody>
      </p:sp>
      <p:sp>
        <p:nvSpPr>
          <p:cNvPr id="6" name="Text Box 5"/>
          <p:cNvSpPr txBox="1"/>
          <p:nvPr/>
        </p:nvSpPr>
        <p:spPr>
          <a:xfrm>
            <a:off x="776605" y="4935855"/>
            <a:ext cx="5490210" cy="521970"/>
          </a:xfrm>
          <a:prstGeom prst="rect">
            <a:avLst/>
          </a:prstGeom>
          <a:noFill/>
        </p:spPr>
        <p:txBody>
          <a:bodyPr wrap="square" rtlCol="0">
            <a:spAutoFit/>
          </a:bodyPr>
          <a:lstStyle/>
          <a:p>
            <a:r>
              <a:rPr lang="en-US" sz="2800">
                <a:solidFill>
                  <a:srgbClr val="00B050"/>
                </a:solidFill>
                <a:latin typeface="Times New Roman" panose="02020603050405020304" charset="0"/>
                <a:cs typeface="Times New Roman" panose="02020603050405020304" charset="0"/>
              </a:rPr>
              <a:t>-Làm  26, 28, 29 SGK tr 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ldLvl="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527</Words>
  <Application>Microsoft Office PowerPoint</Application>
  <PresentationFormat>Widescreen</PresentationFormat>
  <Paragraphs>74</Paragraphs>
  <Slides>9</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7" baseType="lpstr">
      <vt:lpstr>Arial</vt:lpstr>
      <vt:lpstr>Calibri</vt:lpstr>
      <vt:lpstr>Calibri Light</vt:lpstr>
      <vt:lpstr>Cambria Math</vt:lpstr>
      <vt:lpstr>MS Mincho</vt:lpstr>
      <vt:lpstr>Times New Roman</vt:lpstr>
      <vt:lpstr>Office Theme</vt:lpstr>
      <vt:lpstr>Equation.DSMT4</vt:lpstr>
      <vt:lpstr>PowerPoint Presentation</vt:lpstr>
      <vt:lpstr>Tiết 6:  Bài 4: Những hằng đẳng thức đáng nhớ ( tt )</vt:lpstr>
      <vt:lpstr>4. Lập phương của môt tổng: </vt:lpstr>
      <vt:lpstr>Áp dụng:</vt:lpstr>
      <vt:lpstr>5. Lập phương của một hiệu:</vt:lpstr>
      <vt:lpstr>Áp dụng:</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Tiết 6:Bài 4:  Những hằng đẳng thức đáng nhớ ( tiếp theo )</dc:title>
  <dc:creator/>
  <cp:lastModifiedBy>Lai Tien Huong</cp:lastModifiedBy>
  <cp:revision>12</cp:revision>
  <dcterms:created xsi:type="dcterms:W3CDTF">2021-09-29T14:12:16Z</dcterms:created>
  <dcterms:modified xsi:type="dcterms:W3CDTF">2021-10-03T13:47:36Z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B1334B35CD684CC481628CE6E8CB35CF</vt:lpwstr>
  </property>
  <property fmtid="{D5CDD505-2E9C-101B-9397-08002B2CF9AE}" pid="3" name="KSOProductBuildVer">
    <vt:lpwstr>1033-11.2.0.10296</vt:lpwstr>
  </property>
</Properties>
</file>